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19"/>
  </p:notesMasterIdLst>
  <p:sldIdLst>
    <p:sldId id="3454" r:id="rId5"/>
    <p:sldId id="504" r:id="rId6"/>
    <p:sldId id="3473" r:id="rId7"/>
    <p:sldId id="3474" r:id="rId8"/>
    <p:sldId id="3478" r:id="rId9"/>
    <p:sldId id="3479" r:id="rId10"/>
    <p:sldId id="3475" r:id="rId11"/>
    <p:sldId id="3480" r:id="rId12"/>
    <p:sldId id="527" r:id="rId13"/>
    <p:sldId id="3453" r:id="rId14"/>
    <p:sldId id="3477" r:id="rId15"/>
    <p:sldId id="3481" r:id="rId16"/>
    <p:sldId id="3482" r:id="rId17"/>
    <p:sldId id="348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A McDonald (DJPR)" initials="PAM(" lastIdx="1" clrIdx="0">
    <p:extLst>
      <p:ext uri="{19B8F6BF-5375-455C-9EA6-DF929625EA0E}">
        <p15:presenceInfo xmlns:p15="http://schemas.microsoft.com/office/powerpoint/2012/main" userId="S::Paul.A.McDonald@ecodev.vic.gov.au::4fc85ea1-1832-44c3-8307-96e65034c4b6" providerId="AD"/>
      </p:ext>
    </p:extLst>
  </p:cmAuthor>
  <p:cmAuthor id="2" name="Sandra Vin (DJPR)" initials="SV(" lastIdx="1" clrIdx="1">
    <p:extLst>
      <p:ext uri="{19B8F6BF-5375-455C-9EA6-DF929625EA0E}">
        <p15:presenceInfo xmlns:p15="http://schemas.microsoft.com/office/powerpoint/2012/main" userId="S::Sandra.Vin@ecodev.vic.gov.au::624e6ed5-de11-49b6-9118-502a536da32f" providerId="AD"/>
      </p:ext>
    </p:extLst>
  </p:cmAuthor>
  <p:cmAuthor id="3" name="Sandra Vin (DJPR)" initials="SV( [2]" lastIdx="3" clrIdx="2">
    <p:extLst>
      <p:ext uri="{19B8F6BF-5375-455C-9EA6-DF929625EA0E}">
        <p15:presenceInfo xmlns:p15="http://schemas.microsoft.com/office/powerpoint/2012/main" userId="S::Sandra.Vin@ecodev.vic.gov.au::75548dfd-9bee-47d6-969b-da0e7cd591e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CC418"/>
    <a:srgbClr val="0072CE"/>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DB2C0D-383E-36D1-C9DB-A5B21F80D4D3}" v="3" dt="2021-08-17T23:21:45.979"/>
    <p1510:client id="{29B8B387-D377-4AB3-B6E6-981AEC64CC3E}" v="4" dt="2021-08-17T06:38:42.408"/>
    <p1510:client id="{749C68E2-D183-4E84-B048-AAB6E8E6A0C6}" v="18" dt="2021-08-17T23:33:35.640"/>
    <p1510:client id="{DD495F63-B1F1-4F58-A957-36EB6DC92B3A}" v="418" dt="2021-08-18T00:59:26.8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ra Vin (DJPR)" userId="75548dfd-9bee-47d6-969b-da0e7cd591e4" providerId="ADAL" clId="{29B8B387-D377-4AB3-B6E6-981AEC64CC3E}"/>
    <pc:docChg chg="custSel modSld">
      <pc:chgData name="Sandra Vin (DJPR)" userId="75548dfd-9bee-47d6-969b-da0e7cd591e4" providerId="ADAL" clId="{29B8B387-D377-4AB3-B6E6-981AEC64CC3E}" dt="2021-08-17T06:38:42.400" v="7"/>
      <pc:docMkLst>
        <pc:docMk/>
      </pc:docMkLst>
      <pc:sldChg chg="modSp mod addCm modCm">
        <pc:chgData name="Sandra Vin (DJPR)" userId="75548dfd-9bee-47d6-969b-da0e7cd591e4" providerId="ADAL" clId="{29B8B387-D377-4AB3-B6E6-981AEC64CC3E}" dt="2021-08-17T06:35:57.906" v="5"/>
        <pc:sldMkLst>
          <pc:docMk/>
          <pc:sldMk cId="4075472408" sldId="3481"/>
        </pc:sldMkLst>
        <pc:spChg chg="mod">
          <ac:chgData name="Sandra Vin (DJPR)" userId="75548dfd-9bee-47d6-969b-da0e7cd591e4" providerId="ADAL" clId="{29B8B387-D377-4AB3-B6E6-981AEC64CC3E}" dt="2021-08-17T06:25:18.179" v="0" actId="404"/>
          <ac:spMkLst>
            <pc:docMk/>
            <pc:sldMk cId="4075472408" sldId="3481"/>
            <ac:spMk id="2" creationId="{08E4B7DB-73E6-40FF-B72A-D4EEB5512D78}"/>
          </ac:spMkLst>
        </pc:spChg>
      </pc:sldChg>
      <pc:sldChg chg="addCm modCm">
        <pc:chgData name="Sandra Vin (DJPR)" userId="75548dfd-9bee-47d6-969b-da0e7cd591e4" providerId="ADAL" clId="{29B8B387-D377-4AB3-B6E6-981AEC64CC3E}" dt="2021-08-17T06:38:42.400" v="7"/>
        <pc:sldMkLst>
          <pc:docMk/>
          <pc:sldMk cId="2584179118" sldId="3482"/>
        </pc:sldMkLst>
      </pc:sldChg>
    </pc:docChg>
  </pc:docChgLst>
  <pc:docChgLst>
    <pc:chgData name="Linda Bibby (DJPR)" userId="bb84926c-15d7-4a6d-97b9-afadf9fe34ab" providerId="ADAL" clId="{DD495F63-B1F1-4F58-A957-36EB6DC92B3A}"/>
    <pc:docChg chg="custSel modSld">
      <pc:chgData name="Linda Bibby (DJPR)" userId="bb84926c-15d7-4a6d-97b9-afadf9fe34ab" providerId="ADAL" clId="{DD495F63-B1F1-4F58-A957-36EB6DC92B3A}" dt="2021-08-18T00:59:26.863" v="417" actId="6549"/>
      <pc:docMkLst>
        <pc:docMk/>
      </pc:docMkLst>
      <pc:sldChg chg="modSp mod">
        <pc:chgData name="Linda Bibby (DJPR)" userId="bb84926c-15d7-4a6d-97b9-afadf9fe34ab" providerId="ADAL" clId="{DD495F63-B1F1-4F58-A957-36EB6DC92B3A}" dt="2021-08-18T00:58:20.894" v="405" actId="113"/>
        <pc:sldMkLst>
          <pc:docMk/>
          <pc:sldMk cId="4075472408" sldId="3481"/>
        </pc:sldMkLst>
        <pc:spChg chg="mod">
          <ac:chgData name="Linda Bibby (DJPR)" userId="bb84926c-15d7-4a6d-97b9-afadf9fe34ab" providerId="ADAL" clId="{DD495F63-B1F1-4F58-A957-36EB6DC92B3A}" dt="2021-08-18T00:58:20.894" v="405" actId="113"/>
          <ac:spMkLst>
            <pc:docMk/>
            <pc:sldMk cId="4075472408" sldId="3481"/>
            <ac:spMk id="2" creationId="{08E4B7DB-73E6-40FF-B72A-D4EEB5512D78}"/>
          </ac:spMkLst>
        </pc:spChg>
        <pc:spChg chg="mod">
          <ac:chgData name="Linda Bibby (DJPR)" userId="bb84926c-15d7-4a6d-97b9-afadf9fe34ab" providerId="ADAL" clId="{DD495F63-B1F1-4F58-A957-36EB6DC92B3A}" dt="2021-08-18T00:57:54.224" v="387" actId="404"/>
          <ac:spMkLst>
            <pc:docMk/>
            <pc:sldMk cId="4075472408" sldId="3481"/>
            <ac:spMk id="5" creationId="{81E19DBC-BF3E-421B-B41B-83C928AE9A5F}"/>
          </ac:spMkLst>
        </pc:spChg>
      </pc:sldChg>
      <pc:sldChg chg="modSp mod">
        <pc:chgData name="Linda Bibby (DJPR)" userId="bb84926c-15d7-4a6d-97b9-afadf9fe34ab" providerId="ADAL" clId="{DD495F63-B1F1-4F58-A957-36EB6DC92B3A}" dt="2021-08-18T00:58:25.906" v="407" actId="113"/>
        <pc:sldMkLst>
          <pc:docMk/>
          <pc:sldMk cId="2584179118" sldId="3482"/>
        </pc:sldMkLst>
        <pc:spChg chg="mod">
          <ac:chgData name="Linda Bibby (DJPR)" userId="bb84926c-15d7-4a6d-97b9-afadf9fe34ab" providerId="ADAL" clId="{DD495F63-B1F1-4F58-A957-36EB6DC92B3A}" dt="2021-08-18T00:58:25.906" v="407" actId="113"/>
          <ac:spMkLst>
            <pc:docMk/>
            <pc:sldMk cId="2584179118" sldId="3482"/>
            <ac:spMk id="2" creationId="{08E4B7DB-73E6-40FF-B72A-D4EEB5512D78}"/>
          </ac:spMkLst>
        </pc:spChg>
      </pc:sldChg>
      <pc:sldChg chg="modSp mod">
        <pc:chgData name="Linda Bibby (DJPR)" userId="bb84926c-15d7-4a6d-97b9-afadf9fe34ab" providerId="ADAL" clId="{DD495F63-B1F1-4F58-A957-36EB6DC92B3A}" dt="2021-08-18T00:59:26.863" v="417" actId="6549"/>
        <pc:sldMkLst>
          <pc:docMk/>
          <pc:sldMk cId="2349296275" sldId="3485"/>
        </pc:sldMkLst>
        <pc:spChg chg="mod">
          <ac:chgData name="Linda Bibby (DJPR)" userId="bb84926c-15d7-4a6d-97b9-afadf9fe34ab" providerId="ADAL" clId="{DD495F63-B1F1-4F58-A957-36EB6DC92B3A}" dt="2021-08-18T00:59:26.863" v="417" actId="6549"/>
          <ac:spMkLst>
            <pc:docMk/>
            <pc:sldMk cId="2349296275" sldId="3485"/>
            <ac:spMk id="2" creationId="{08E4B7DB-73E6-40FF-B72A-D4EEB5512D78}"/>
          </ac:spMkLst>
        </pc:spChg>
      </pc:sldChg>
    </pc:docChg>
  </pc:docChgLst>
  <pc:docChgLst>
    <pc:chgData name="Nikita Buck (DJPR)" userId="662c5e6b-6124-46aa-8fcc-f85ff619350d" providerId="ADAL" clId="{3C7F2260-D7AE-463F-B81A-46CA9E9A6750}"/>
    <pc:docChg chg="undo custSel addSld delSld modSld">
      <pc:chgData name="Nikita Buck (DJPR)" userId="662c5e6b-6124-46aa-8fcc-f85ff619350d" providerId="ADAL" clId="{3C7F2260-D7AE-463F-B81A-46CA9E9A6750}" dt="2021-08-13T09:23:40.745" v="450" actId="20577"/>
      <pc:docMkLst>
        <pc:docMk/>
      </pc:docMkLst>
      <pc:sldChg chg="modNotesTx">
        <pc:chgData name="Nikita Buck (DJPR)" userId="662c5e6b-6124-46aa-8fcc-f85ff619350d" providerId="ADAL" clId="{3C7F2260-D7AE-463F-B81A-46CA9E9A6750}" dt="2021-08-13T06:58:39.986" v="10" actId="5793"/>
        <pc:sldMkLst>
          <pc:docMk/>
          <pc:sldMk cId="4013565686" sldId="504"/>
        </pc:sldMkLst>
      </pc:sldChg>
      <pc:sldChg chg="modNotesTx">
        <pc:chgData name="Nikita Buck (DJPR)" userId="662c5e6b-6124-46aa-8fcc-f85ff619350d" providerId="ADAL" clId="{3C7F2260-D7AE-463F-B81A-46CA9E9A6750}" dt="2021-08-13T06:58:17.667" v="3" actId="6549"/>
        <pc:sldMkLst>
          <pc:docMk/>
          <pc:sldMk cId="2422985795" sldId="527"/>
        </pc:sldMkLst>
      </pc:sldChg>
      <pc:sldChg chg="modNotesTx">
        <pc:chgData name="Nikita Buck (DJPR)" userId="662c5e6b-6124-46aa-8fcc-f85ff619350d" providerId="ADAL" clId="{3C7F2260-D7AE-463F-B81A-46CA9E9A6750}" dt="2021-08-13T06:58:14.767" v="2" actId="6549"/>
        <pc:sldMkLst>
          <pc:docMk/>
          <pc:sldMk cId="1832196903" sldId="3453"/>
        </pc:sldMkLst>
      </pc:sldChg>
      <pc:sldChg chg="modNotesTx">
        <pc:chgData name="Nikita Buck (DJPR)" userId="662c5e6b-6124-46aa-8fcc-f85ff619350d" providerId="ADAL" clId="{3C7F2260-D7AE-463F-B81A-46CA9E9A6750}" dt="2021-08-13T06:58:44.310" v="11" actId="6549"/>
        <pc:sldMkLst>
          <pc:docMk/>
          <pc:sldMk cId="3895282405" sldId="3454"/>
        </pc:sldMkLst>
      </pc:sldChg>
      <pc:sldChg chg="modNotesTx">
        <pc:chgData name="Nikita Buck (DJPR)" userId="662c5e6b-6124-46aa-8fcc-f85ff619350d" providerId="ADAL" clId="{3C7F2260-D7AE-463F-B81A-46CA9E9A6750}" dt="2021-08-13T06:58:35.855" v="9" actId="6549"/>
        <pc:sldMkLst>
          <pc:docMk/>
          <pc:sldMk cId="3211634286" sldId="3473"/>
        </pc:sldMkLst>
      </pc:sldChg>
      <pc:sldChg chg="modNotesTx">
        <pc:chgData name="Nikita Buck (DJPR)" userId="662c5e6b-6124-46aa-8fcc-f85ff619350d" providerId="ADAL" clId="{3C7F2260-D7AE-463F-B81A-46CA9E9A6750}" dt="2021-08-13T06:58:31.006" v="8" actId="6549"/>
        <pc:sldMkLst>
          <pc:docMk/>
          <pc:sldMk cId="2367052298" sldId="3474"/>
        </pc:sldMkLst>
      </pc:sldChg>
      <pc:sldChg chg="modNotesTx">
        <pc:chgData name="Nikita Buck (DJPR)" userId="662c5e6b-6124-46aa-8fcc-f85ff619350d" providerId="ADAL" clId="{3C7F2260-D7AE-463F-B81A-46CA9E9A6750}" dt="2021-08-13T06:58:22.436" v="5" actId="6549"/>
        <pc:sldMkLst>
          <pc:docMk/>
          <pc:sldMk cId="589986544" sldId="3475"/>
        </pc:sldMkLst>
      </pc:sldChg>
      <pc:sldChg chg="modNotesTx">
        <pc:chgData name="Nikita Buck (DJPR)" userId="662c5e6b-6124-46aa-8fcc-f85ff619350d" providerId="ADAL" clId="{3C7F2260-D7AE-463F-B81A-46CA9E9A6750}" dt="2021-08-13T06:58:12.153" v="1" actId="6549"/>
        <pc:sldMkLst>
          <pc:docMk/>
          <pc:sldMk cId="2468202011" sldId="3477"/>
        </pc:sldMkLst>
      </pc:sldChg>
      <pc:sldChg chg="modNotesTx">
        <pc:chgData name="Nikita Buck (DJPR)" userId="662c5e6b-6124-46aa-8fcc-f85ff619350d" providerId="ADAL" clId="{3C7F2260-D7AE-463F-B81A-46CA9E9A6750}" dt="2021-08-13T06:58:27.734" v="7" actId="6549"/>
        <pc:sldMkLst>
          <pc:docMk/>
          <pc:sldMk cId="3481046096" sldId="3478"/>
        </pc:sldMkLst>
      </pc:sldChg>
      <pc:sldChg chg="modNotesTx">
        <pc:chgData name="Nikita Buck (DJPR)" userId="662c5e6b-6124-46aa-8fcc-f85ff619350d" providerId="ADAL" clId="{3C7F2260-D7AE-463F-B81A-46CA9E9A6750}" dt="2021-08-13T06:58:25.400" v="6" actId="6549"/>
        <pc:sldMkLst>
          <pc:docMk/>
          <pc:sldMk cId="3675141327" sldId="3479"/>
        </pc:sldMkLst>
      </pc:sldChg>
      <pc:sldChg chg="modNotesTx">
        <pc:chgData name="Nikita Buck (DJPR)" userId="662c5e6b-6124-46aa-8fcc-f85ff619350d" providerId="ADAL" clId="{3C7F2260-D7AE-463F-B81A-46CA9E9A6750}" dt="2021-08-13T06:58:19.900" v="4" actId="6549"/>
        <pc:sldMkLst>
          <pc:docMk/>
          <pc:sldMk cId="113906035" sldId="3480"/>
        </pc:sldMkLst>
      </pc:sldChg>
      <pc:sldChg chg="addSp delSp modSp mod">
        <pc:chgData name="Nikita Buck (DJPR)" userId="662c5e6b-6124-46aa-8fcc-f85ff619350d" providerId="ADAL" clId="{3C7F2260-D7AE-463F-B81A-46CA9E9A6750}" dt="2021-08-13T07:10:16.549" v="431" actId="1076"/>
        <pc:sldMkLst>
          <pc:docMk/>
          <pc:sldMk cId="4075472408" sldId="3481"/>
        </pc:sldMkLst>
        <pc:spChg chg="mod">
          <ac:chgData name="Nikita Buck (DJPR)" userId="662c5e6b-6124-46aa-8fcc-f85ff619350d" providerId="ADAL" clId="{3C7F2260-D7AE-463F-B81A-46CA9E9A6750}" dt="2021-08-13T07:10:16.549" v="431" actId="1076"/>
          <ac:spMkLst>
            <pc:docMk/>
            <pc:sldMk cId="4075472408" sldId="3481"/>
            <ac:spMk id="2" creationId="{08E4B7DB-73E6-40FF-B72A-D4EEB5512D78}"/>
          </ac:spMkLst>
        </pc:spChg>
        <pc:spChg chg="del">
          <ac:chgData name="Nikita Buck (DJPR)" userId="662c5e6b-6124-46aa-8fcc-f85ff619350d" providerId="ADAL" clId="{3C7F2260-D7AE-463F-B81A-46CA9E9A6750}" dt="2021-08-13T06:59:08.743" v="54" actId="478"/>
          <ac:spMkLst>
            <pc:docMk/>
            <pc:sldMk cId="4075472408" sldId="3481"/>
            <ac:spMk id="3" creationId="{12CBDB09-BCDC-4B0A-82C8-AA18EAC0553A}"/>
          </ac:spMkLst>
        </pc:spChg>
        <pc:spChg chg="add mod">
          <ac:chgData name="Nikita Buck (DJPR)" userId="662c5e6b-6124-46aa-8fcc-f85ff619350d" providerId="ADAL" clId="{3C7F2260-D7AE-463F-B81A-46CA9E9A6750}" dt="2021-08-13T07:00:10.301" v="141" actId="20577"/>
          <ac:spMkLst>
            <pc:docMk/>
            <pc:sldMk cId="4075472408" sldId="3481"/>
            <ac:spMk id="4" creationId="{3C8D9D1C-5BC0-4A78-9080-9D9F9C0F7C56}"/>
          </ac:spMkLst>
        </pc:spChg>
        <pc:spChg chg="add mod">
          <ac:chgData name="Nikita Buck (DJPR)" userId="662c5e6b-6124-46aa-8fcc-f85ff619350d" providerId="ADAL" clId="{3C7F2260-D7AE-463F-B81A-46CA9E9A6750}" dt="2021-08-13T07:10:13.303" v="430" actId="14100"/>
          <ac:spMkLst>
            <pc:docMk/>
            <pc:sldMk cId="4075472408" sldId="3481"/>
            <ac:spMk id="5" creationId="{81E19DBC-BF3E-421B-B41B-83C928AE9A5F}"/>
          </ac:spMkLst>
        </pc:spChg>
      </pc:sldChg>
      <pc:sldChg chg="delSp modSp add mod">
        <pc:chgData name="Nikita Buck (DJPR)" userId="662c5e6b-6124-46aa-8fcc-f85ff619350d" providerId="ADAL" clId="{3C7F2260-D7AE-463F-B81A-46CA9E9A6750}" dt="2021-08-13T07:09:48.372" v="424" actId="113"/>
        <pc:sldMkLst>
          <pc:docMk/>
          <pc:sldMk cId="2584179118" sldId="3482"/>
        </pc:sldMkLst>
        <pc:spChg chg="mod">
          <ac:chgData name="Nikita Buck (DJPR)" userId="662c5e6b-6124-46aa-8fcc-f85ff619350d" providerId="ADAL" clId="{3C7F2260-D7AE-463F-B81A-46CA9E9A6750}" dt="2021-08-13T07:09:48.372" v="424" actId="113"/>
          <ac:spMkLst>
            <pc:docMk/>
            <pc:sldMk cId="2584179118" sldId="3482"/>
            <ac:spMk id="2" creationId="{08E4B7DB-73E6-40FF-B72A-D4EEB5512D78}"/>
          </ac:spMkLst>
        </pc:spChg>
        <pc:spChg chg="del">
          <ac:chgData name="Nikita Buck (DJPR)" userId="662c5e6b-6124-46aa-8fcc-f85ff619350d" providerId="ADAL" clId="{3C7F2260-D7AE-463F-B81A-46CA9E9A6750}" dt="2021-08-13T07:03:07.434" v="380" actId="478"/>
          <ac:spMkLst>
            <pc:docMk/>
            <pc:sldMk cId="2584179118" sldId="3482"/>
            <ac:spMk id="5" creationId="{81E19DBC-BF3E-421B-B41B-83C928AE9A5F}"/>
          </ac:spMkLst>
        </pc:spChg>
      </pc:sldChg>
      <pc:sldChg chg="new del">
        <pc:chgData name="Nikita Buck (DJPR)" userId="662c5e6b-6124-46aa-8fcc-f85ff619350d" providerId="ADAL" clId="{3C7F2260-D7AE-463F-B81A-46CA9E9A6750}" dt="2021-08-13T07:11:20.045" v="443" actId="47"/>
        <pc:sldMkLst>
          <pc:docMk/>
          <pc:sldMk cId="1139208131" sldId="3483"/>
        </pc:sldMkLst>
      </pc:sldChg>
      <pc:sldChg chg="modSp add mod">
        <pc:chgData name="Nikita Buck (DJPR)" userId="662c5e6b-6124-46aa-8fcc-f85ff619350d" providerId="ADAL" clId="{3C7F2260-D7AE-463F-B81A-46CA9E9A6750}" dt="2021-08-13T09:23:40.745" v="450" actId="20577"/>
        <pc:sldMkLst>
          <pc:docMk/>
          <pc:sldMk cId="502202780" sldId="3484"/>
        </pc:sldMkLst>
        <pc:spChg chg="mod">
          <ac:chgData name="Nikita Buck (DJPR)" userId="662c5e6b-6124-46aa-8fcc-f85ff619350d" providerId="ADAL" clId="{3C7F2260-D7AE-463F-B81A-46CA9E9A6750}" dt="2021-08-13T09:23:40.745" v="450" actId="20577"/>
          <ac:spMkLst>
            <pc:docMk/>
            <pc:sldMk cId="502202780" sldId="3484"/>
            <ac:spMk id="2" creationId="{08E4B7DB-73E6-40FF-B72A-D4EEB5512D78}"/>
          </ac:spMkLst>
        </pc:spChg>
      </pc:sldChg>
    </pc:docChg>
  </pc:docChgLst>
  <pc:docChgLst>
    <pc:chgData name="Danny Suster (DJPR)" userId="S::danny.suster@ecodev.vic.gov.au::08cad7d2-d33a-4a4a-a917-fc6d56c31051" providerId="AD" clId="Web-{1ADB2C0D-383E-36D1-C9DB-A5B21F80D4D3}"/>
    <pc:docChg chg="modSld">
      <pc:chgData name="Danny Suster (DJPR)" userId="S::danny.suster@ecodev.vic.gov.au::08cad7d2-d33a-4a4a-a917-fc6d56c31051" providerId="AD" clId="Web-{1ADB2C0D-383E-36D1-C9DB-A5B21F80D4D3}" dt="2021-08-17T23:21:45.979" v="2"/>
      <pc:docMkLst>
        <pc:docMk/>
      </pc:docMkLst>
      <pc:sldChg chg="modSp">
        <pc:chgData name="Danny Suster (DJPR)" userId="S::danny.suster@ecodev.vic.gov.au::08cad7d2-d33a-4a4a-a917-fc6d56c31051" providerId="AD" clId="Web-{1ADB2C0D-383E-36D1-C9DB-A5B21F80D4D3}" dt="2021-08-17T23:20:57.992" v="1" actId="20577"/>
        <pc:sldMkLst>
          <pc:docMk/>
          <pc:sldMk cId="4075472408" sldId="3481"/>
        </pc:sldMkLst>
        <pc:spChg chg="mod">
          <ac:chgData name="Danny Suster (DJPR)" userId="S::danny.suster@ecodev.vic.gov.au::08cad7d2-d33a-4a4a-a917-fc6d56c31051" providerId="AD" clId="Web-{1ADB2C0D-383E-36D1-C9DB-A5B21F80D4D3}" dt="2021-08-17T23:20:57.992" v="1" actId="20577"/>
          <ac:spMkLst>
            <pc:docMk/>
            <pc:sldMk cId="4075472408" sldId="3481"/>
            <ac:spMk id="2" creationId="{08E4B7DB-73E6-40FF-B72A-D4EEB5512D78}"/>
          </ac:spMkLst>
        </pc:spChg>
      </pc:sldChg>
      <pc:sldChg chg="delCm">
        <pc:chgData name="Danny Suster (DJPR)" userId="S::danny.suster@ecodev.vic.gov.au::08cad7d2-d33a-4a4a-a917-fc6d56c31051" providerId="AD" clId="Web-{1ADB2C0D-383E-36D1-C9DB-A5B21F80D4D3}" dt="2021-08-17T23:21:45.979" v="2"/>
        <pc:sldMkLst>
          <pc:docMk/>
          <pc:sldMk cId="2584179118" sldId="3482"/>
        </pc:sldMkLst>
      </pc:sldChg>
    </pc:docChg>
  </pc:docChgLst>
  <pc:docChgLst>
    <pc:chgData name="Danny Suster (DJPR)" userId="08cad7d2-d33a-4a4a-a917-fc6d56c31051" providerId="ADAL" clId="{749C68E2-D183-4E84-B048-AAB6E8E6A0C6}"/>
    <pc:docChg chg="undo custSel addSld delSld modSld">
      <pc:chgData name="Danny Suster (DJPR)" userId="08cad7d2-d33a-4a4a-a917-fc6d56c31051" providerId="ADAL" clId="{749C68E2-D183-4E84-B048-AAB6E8E6A0C6}" dt="2021-08-17T23:33:35.640" v="3175" actId="114"/>
      <pc:docMkLst>
        <pc:docMk/>
      </pc:docMkLst>
      <pc:sldChg chg="modSp mod delCm modCm">
        <pc:chgData name="Danny Suster (DJPR)" userId="08cad7d2-d33a-4a4a-a917-fc6d56c31051" providerId="ADAL" clId="{749C68E2-D183-4E84-B048-AAB6E8E6A0C6}" dt="2021-08-17T23:33:35.640" v="3175" actId="114"/>
        <pc:sldMkLst>
          <pc:docMk/>
          <pc:sldMk cId="4075472408" sldId="3481"/>
        </pc:sldMkLst>
        <pc:spChg chg="mod">
          <ac:chgData name="Danny Suster (DJPR)" userId="08cad7d2-d33a-4a4a-a917-fc6d56c31051" providerId="ADAL" clId="{749C68E2-D183-4E84-B048-AAB6E8E6A0C6}" dt="2021-08-17T23:33:35.640" v="3175" actId="114"/>
          <ac:spMkLst>
            <pc:docMk/>
            <pc:sldMk cId="4075472408" sldId="3481"/>
            <ac:spMk id="2" creationId="{08E4B7DB-73E6-40FF-B72A-D4EEB5512D78}"/>
          </ac:spMkLst>
        </pc:spChg>
      </pc:sldChg>
      <pc:sldChg chg="modSp mod">
        <pc:chgData name="Danny Suster (DJPR)" userId="08cad7d2-d33a-4a4a-a917-fc6d56c31051" providerId="ADAL" clId="{749C68E2-D183-4E84-B048-AAB6E8E6A0C6}" dt="2021-08-16T07:30:06.964" v="3159" actId="20577"/>
        <pc:sldMkLst>
          <pc:docMk/>
          <pc:sldMk cId="2584179118" sldId="3482"/>
        </pc:sldMkLst>
        <pc:spChg chg="mod">
          <ac:chgData name="Danny Suster (DJPR)" userId="08cad7d2-d33a-4a4a-a917-fc6d56c31051" providerId="ADAL" clId="{749C68E2-D183-4E84-B048-AAB6E8E6A0C6}" dt="2021-08-16T07:30:06.964" v="3159" actId="20577"/>
          <ac:spMkLst>
            <pc:docMk/>
            <pc:sldMk cId="2584179118" sldId="3482"/>
            <ac:spMk id="2" creationId="{08E4B7DB-73E6-40FF-B72A-D4EEB5512D78}"/>
          </ac:spMkLst>
        </pc:spChg>
      </pc:sldChg>
      <pc:sldChg chg="modSp del mod">
        <pc:chgData name="Danny Suster (DJPR)" userId="08cad7d2-d33a-4a4a-a917-fc6d56c31051" providerId="ADAL" clId="{749C68E2-D183-4E84-B048-AAB6E8E6A0C6}" dt="2021-08-16T01:32:10.248" v="1626" actId="47"/>
        <pc:sldMkLst>
          <pc:docMk/>
          <pc:sldMk cId="502202780" sldId="3484"/>
        </pc:sldMkLst>
        <pc:spChg chg="mod">
          <ac:chgData name="Danny Suster (DJPR)" userId="08cad7d2-d33a-4a4a-a917-fc6d56c31051" providerId="ADAL" clId="{749C68E2-D183-4E84-B048-AAB6E8E6A0C6}" dt="2021-08-16T01:28:02.876" v="1620" actId="21"/>
          <ac:spMkLst>
            <pc:docMk/>
            <pc:sldMk cId="502202780" sldId="3484"/>
            <ac:spMk id="2" creationId="{08E4B7DB-73E6-40FF-B72A-D4EEB5512D78}"/>
          </ac:spMkLst>
        </pc:spChg>
      </pc:sldChg>
      <pc:sldChg chg="modSp add mod">
        <pc:chgData name="Danny Suster (DJPR)" userId="08cad7d2-d33a-4a4a-a917-fc6d56c31051" providerId="ADAL" clId="{749C68E2-D183-4E84-B048-AAB6E8E6A0C6}" dt="2021-08-16T01:28:07.936" v="1623"/>
        <pc:sldMkLst>
          <pc:docMk/>
          <pc:sldMk cId="2349296275" sldId="3485"/>
        </pc:sldMkLst>
        <pc:spChg chg="mod">
          <ac:chgData name="Danny Suster (DJPR)" userId="08cad7d2-d33a-4a4a-a917-fc6d56c31051" providerId="ADAL" clId="{749C68E2-D183-4E84-B048-AAB6E8E6A0C6}" dt="2021-08-16T01:28:07.936" v="1623"/>
          <ac:spMkLst>
            <pc:docMk/>
            <pc:sldMk cId="2349296275" sldId="3485"/>
            <ac:spMk id="2" creationId="{08E4B7DB-73E6-40FF-B72A-D4EEB5512D7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BD26E5-838F-44D2-B752-3511A56751B8}"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AU"/>
        </a:p>
      </dgm:t>
    </dgm:pt>
    <dgm:pt modelId="{1169DABE-E3AA-49E7-A243-4681220BF34B}">
      <dgm:prSet phldrT="[Text]"/>
      <dgm:spPr>
        <a:solidFill>
          <a:schemeClr val="accent6">
            <a:lumMod val="75000"/>
            <a:lumOff val="25000"/>
          </a:schemeClr>
        </a:solidFill>
      </dgm:spPr>
      <dgm:t>
        <a:bodyPr/>
        <a:lstStyle/>
        <a:p>
          <a:r>
            <a:rPr lang="en-AU"/>
            <a:t>Primary legislation</a:t>
          </a:r>
        </a:p>
      </dgm:t>
    </dgm:pt>
    <dgm:pt modelId="{911906BE-2B60-4FCA-A712-E6C3FA23EBDA}" type="parTrans" cxnId="{245E3C32-6FA2-433C-A02B-301F76292A93}">
      <dgm:prSet/>
      <dgm:spPr/>
      <dgm:t>
        <a:bodyPr/>
        <a:lstStyle/>
        <a:p>
          <a:endParaRPr lang="en-AU"/>
        </a:p>
      </dgm:t>
    </dgm:pt>
    <dgm:pt modelId="{08AF8FBB-EDE6-4B98-859C-EBB8197339BD}" type="sibTrans" cxnId="{245E3C32-6FA2-433C-A02B-301F76292A93}">
      <dgm:prSet/>
      <dgm:spPr/>
      <dgm:t>
        <a:bodyPr/>
        <a:lstStyle/>
        <a:p>
          <a:endParaRPr lang="en-AU"/>
        </a:p>
      </dgm:t>
    </dgm:pt>
    <dgm:pt modelId="{926AE58C-1076-46F9-A930-7FD99C4F64CD}">
      <dgm:prSet phldrT="[Text]"/>
      <dgm:spPr>
        <a:solidFill>
          <a:schemeClr val="accent6">
            <a:lumMod val="25000"/>
            <a:lumOff val="75000"/>
            <a:alpha val="90000"/>
          </a:schemeClr>
        </a:solidFill>
      </dgm:spPr>
      <dgm:t>
        <a:bodyPr/>
        <a:lstStyle/>
        <a:p>
          <a:r>
            <a:rPr lang="en-AU" i="1"/>
            <a:t>Petroleum Act 1998</a:t>
          </a:r>
        </a:p>
      </dgm:t>
    </dgm:pt>
    <dgm:pt modelId="{FB1E3711-232B-4A25-966A-79E6D0A31EBC}" type="parTrans" cxnId="{8A15C8C4-04F6-4881-98E1-95AC9A724E1E}">
      <dgm:prSet/>
      <dgm:spPr/>
      <dgm:t>
        <a:bodyPr/>
        <a:lstStyle/>
        <a:p>
          <a:endParaRPr lang="en-AU"/>
        </a:p>
      </dgm:t>
    </dgm:pt>
    <dgm:pt modelId="{F9E29C4B-13D6-480C-A993-573C57099F88}" type="sibTrans" cxnId="{8A15C8C4-04F6-4881-98E1-95AC9A724E1E}">
      <dgm:prSet/>
      <dgm:spPr/>
      <dgm:t>
        <a:bodyPr/>
        <a:lstStyle/>
        <a:p>
          <a:endParaRPr lang="en-AU"/>
        </a:p>
      </dgm:t>
    </dgm:pt>
    <dgm:pt modelId="{11AAE62C-ECB1-4B59-BA73-AB0BDBDA7A42}">
      <dgm:prSet phldrT="[Text]"/>
      <dgm:spPr>
        <a:solidFill>
          <a:schemeClr val="accent1">
            <a:lumMod val="60000"/>
            <a:lumOff val="40000"/>
          </a:schemeClr>
        </a:solidFill>
      </dgm:spPr>
      <dgm:t>
        <a:bodyPr/>
        <a:lstStyle/>
        <a:p>
          <a:r>
            <a:rPr lang="en-AU"/>
            <a:t>Guidelines</a:t>
          </a:r>
        </a:p>
      </dgm:t>
    </dgm:pt>
    <dgm:pt modelId="{17EA391E-97EC-4625-AA79-ECE745CDAC1D}" type="parTrans" cxnId="{A7B0AE1B-3DC4-4C92-A750-5286BFCE0C17}">
      <dgm:prSet/>
      <dgm:spPr/>
      <dgm:t>
        <a:bodyPr/>
        <a:lstStyle/>
        <a:p>
          <a:endParaRPr lang="en-AU"/>
        </a:p>
      </dgm:t>
    </dgm:pt>
    <dgm:pt modelId="{9EE99F6F-5B6C-4AE4-AB4D-93369A894305}" type="sibTrans" cxnId="{A7B0AE1B-3DC4-4C92-A750-5286BFCE0C17}">
      <dgm:prSet/>
      <dgm:spPr/>
      <dgm:t>
        <a:bodyPr/>
        <a:lstStyle/>
        <a:p>
          <a:endParaRPr lang="en-AU"/>
        </a:p>
      </dgm:t>
    </dgm:pt>
    <dgm:pt modelId="{5641C388-683A-41FB-BA71-6492516654AE}">
      <dgm:prSet phldrT="[Text]"/>
      <dgm:spPr>
        <a:solidFill>
          <a:schemeClr val="accent1">
            <a:lumMod val="20000"/>
            <a:lumOff val="80000"/>
            <a:alpha val="90000"/>
          </a:schemeClr>
        </a:solidFill>
      </dgm:spPr>
      <dgm:t>
        <a:bodyPr/>
        <a:lstStyle/>
        <a:p>
          <a:r>
            <a:rPr lang="en-AU" i="1"/>
            <a:t>Code of Practice</a:t>
          </a:r>
        </a:p>
      </dgm:t>
    </dgm:pt>
    <dgm:pt modelId="{126E28D7-7AD7-429D-A331-22DD79F3A414}" type="parTrans" cxnId="{BEFE1B44-0E90-41CF-A059-46A6F80CC402}">
      <dgm:prSet/>
      <dgm:spPr/>
      <dgm:t>
        <a:bodyPr/>
        <a:lstStyle/>
        <a:p>
          <a:endParaRPr lang="en-AU"/>
        </a:p>
      </dgm:t>
    </dgm:pt>
    <dgm:pt modelId="{15FF47E5-E541-4C88-8275-ED8913B389A4}" type="sibTrans" cxnId="{BEFE1B44-0E90-41CF-A059-46A6F80CC402}">
      <dgm:prSet/>
      <dgm:spPr/>
      <dgm:t>
        <a:bodyPr/>
        <a:lstStyle/>
        <a:p>
          <a:endParaRPr lang="en-AU"/>
        </a:p>
      </dgm:t>
    </dgm:pt>
    <dgm:pt modelId="{024772CE-7644-4CAC-B53E-36A08B0AB2CA}">
      <dgm:prSet/>
      <dgm:spPr>
        <a:solidFill>
          <a:schemeClr val="accent6">
            <a:lumMod val="50000"/>
            <a:lumOff val="50000"/>
          </a:schemeClr>
        </a:solidFill>
      </dgm:spPr>
      <dgm:t>
        <a:bodyPr/>
        <a:lstStyle/>
        <a:p>
          <a:r>
            <a:rPr lang="en-AU"/>
            <a:t>Subordinate legislation</a:t>
          </a:r>
        </a:p>
      </dgm:t>
    </dgm:pt>
    <dgm:pt modelId="{27D9CBB7-6132-45E2-A8DD-5FE7C83DFDCB}" type="parTrans" cxnId="{8B3CF1C4-72B4-4EC1-9901-92B0E7ABA2E4}">
      <dgm:prSet/>
      <dgm:spPr/>
      <dgm:t>
        <a:bodyPr/>
        <a:lstStyle/>
        <a:p>
          <a:endParaRPr lang="en-AU"/>
        </a:p>
      </dgm:t>
    </dgm:pt>
    <dgm:pt modelId="{68919636-A435-4443-AA9E-016C943436B0}" type="sibTrans" cxnId="{8B3CF1C4-72B4-4EC1-9901-92B0E7ABA2E4}">
      <dgm:prSet/>
      <dgm:spPr/>
      <dgm:t>
        <a:bodyPr/>
        <a:lstStyle/>
        <a:p>
          <a:endParaRPr lang="en-AU"/>
        </a:p>
      </dgm:t>
    </dgm:pt>
    <dgm:pt modelId="{4BA7A20E-A361-4742-9543-65B5DA429B03}">
      <dgm:prSet/>
      <dgm:spPr>
        <a:solidFill>
          <a:schemeClr val="accent6">
            <a:lumMod val="10000"/>
            <a:lumOff val="90000"/>
            <a:alpha val="90000"/>
          </a:schemeClr>
        </a:solidFill>
      </dgm:spPr>
      <dgm:t>
        <a:bodyPr/>
        <a:lstStyle/>
        <a:p>
          <a:r>
            <a:rPr lang="en-AU" i="1"/>
            <a:t>Petroleum Regulations 2021</a:t>
          </a:r>
        </a:p>
      </dgm:t>
    </dgm:pt>
    <dgm:pt modelId="{7AC106C8-BCCA-48BE-A6D6-744C83FDF06E}" type="parTrans" cxnId="{75FD05BC-C3E9-4DA9-AC22-54F772F9FAC4}">
      <dgm:prSet/>
      <dgm:spPr/>
      <dgm:t>
        <a:bodyPr/>
        <a:lstStyle/>
        <a:p>
          <a:endParaRPr lang="en-AU"/>
        </a:p>
      </dgm:t>
    </dgm:pt>
    <dgm:pt modelId="{3E8E4D1A-2DDF-4329-B79E-65E91757636E}" type="sibTrans" cxnId="{75FD05BC-C3E9-4DA9-AC22-54F772F9FAC4}">
      <dgm:prSet/>
      <dgm:spPr/>
      <dgm:t>
        <a:bodyPr/>
        <a:lstStyle/>
        <a:p>
          <a:endParaRPr lang="en-AU"/>
        </a:p>
      </dgm:t>
    </dgm:pt>
    <dgm:pt modelId="{DBD362C4-BD28-49C8-9697-7A698B2D63F2}">
      <dgm:prSet custT="1"/>
      <dgm:spPr/>
      <dgm:t>
        <a:bodyPr/>
        <a:lstStyle/>
        <a:p>
          <a:r>
            <a:rPr lang="en-AU" sz="2400" i="1"/>
            <a:t>Petroleum Amendment Act 2020</a:t>
          </a:r>
        </a:p>
      </dgm:t>
    </dgm:pt>
    <dgm:pt modelId="{0E36AFE4-4BD8-4AEC-9342-59514FEF2449}" type="parTrans" cxnId="{E088B13B-B03B-4EF7-B932-F4127AF8E3ED}">
      <dgm:prSet/>
      <dgm:spPr/>
      <dgm:t>
        <a:bodyPr/>
        <a:lstStyle/>
        <a:p>
          <a:endParaRPr lang="en-AU"/>
        </a:p>
      </dgm:t>
    </dgm:pt>
    <dgm:pt modelId="{44D2EF49-4E39-4D27-80C0-E2C7137EC91D}" type="sibTrans" cxnId="{E088B13B-B03B-4EF7-B932-F4127AF8E3ED}">
      <dgm:prSet/>
      <dgm:spPr/>
      <dgm:t>
        <a:bodyPr/>
        <a:lstStyle/>
        <a:p>
          <a:endParaRPr lang="en-AU"/>
        </a:p>
      </dgm:t>
    </dgm:pt>
    <dgm:pt modelId="{F7C757F6-82EA-48D1-83F2-1C3A292B4B28}" type="pres">
      <dgm:prSet presAssocID="{10BD26E5-838F-44D2-B752-3511A56751B8}" presName="Name0" presStyleCnt="0">
        <dgm:presLayoutVars>
          <dgm:chPref val="3"/>
          <dgm:dir/>
          <dgm:animLvl val="lvl"/>
          <dgm:resizeHandles/>
        </dgm:presLayoutVars>
      </dgm:prSet>
      <dgm:spPr/>
    </dgm:pt>
    <dgm:pt modelId="{368F57DE-A883-4734-852E-8D011AA70776}" type="pres">
      <dgm:prSet presAssocID="{1169DABE-E3AA-49E7-A243-4681220BF34B}" presName="horFlow" presStyleCnt="0"/>
      <dgm:spPr/>
    </dgm:pt>
    <dgm:pt modelId="{20D78114-33C9-4757-ADF9-D5DDA954999B}" type="pres">
      <dgm:prSet presAssocID="{1169DABE-E3AA-49E7-A243-4681220BF34B}" presName="bigChev" presStyleLbl="node1" presStyleIdx="0" presStyleCnt="3" custScaleX="132847"/>
      <dgm:spPr/>
    </dgm:pt>
    <dgm:pt modelId="{36F85517-2C90-4968-8713-60169C50F332}" type="pres">
      <dgm:prSet presAssocID="{FB1E3711-232B-4A25-966A-79E6D0A31EBC}" presName="parTrans" presStyleCnt="0"/>
      <dgm:spPr/>
    </dgm:pt>
    <dgm:pt modelId="{35997E0F-0FE2-49E0-BACD-F0EECC3CACBA}" type="pres">
      <dgm:prSet presAssocID="{926AE58C-1076-46F9-A930-7FD99C4F64CD}" presName="node" presStyleLbl="alignAccFollowNode1" presStyleIdx="0" presStyleCnt="4" custScaleX="133861">
        <dgm:presLayoutVars>
          <dgm:bulletEnabled val="1"/>
        </dgm:presLayoutVars>
      </dgm:prSet>
      <dgm:spPr/>
    </dgm:pt>
    <dgm:pt modelId="{EF97F148-C476-43BF-B844-E6ACCB67D6AA}" type="pres">
      <dgm:prSet presAssocID="{F9E29C4B-13D6-480C-A993-573C57099F88}" presName="sibTrans" presStyleCnt="0"/>
      <dgm:spPr/>
    </dgm:pt>
    <dgm:pt modelId="{C481A870-1EFD-4473-A7E5-59362E9A163C}" type="pres">
      <dgm:prSet presAssocID="{DBD362C4-BD28-49C8-9697-7A698B2D63F2}" presName="node" presStyleLbl="alignAccFollowNode1" presStyleIdx="1" presStyleCnt="4" custScaleX="154788">
        <dgm:presLayoutVars>
          <dgm:bulletEnabled val="1"/>
        </dgm:presLayoutVars>
      </dgm:prSet>
      <dgm:spPr/>
    </dgm:pt>
    <dgm:pt modelId="{7726F6C8-46C4-42F0-BBA4-235229748E27}" type="pres">
      <dgm:prSet presAssocID="{1169DABE-E3AA-49E7-A243-4681220BF34B}" presName="vSp" presStyleCnt="0"/>
      <dgm:spPr/>
    </dgm:pt>
    <dgm:pt modelId="{568CEB37-2555-4B7A-A157-CC902E06035C}" type="pres">
      <dgm:prSet presAssocID="{024772CE-7644-4CAC-B53E-36A08B0AB2CA}" presName="horFlow" presStyleCnt="0"/>
      <dgm:spPr/>
    </dgm:pt>
    <dgm:pt modelId="{120D520C-93A6-4520-B5A1-1D513E4C098D}" type="pres">
      <dgm:prSet presAssocID="{024772CE-7644-4CAC-B53E-36A08B0AB2CA}" presName="bigChev" presStyleLbl="node1" presStyleIdx="1" presStyleCnt="3" custScaleX="132847"/>
      <dgm:spPr/>
    </dgm:pt>
    <dgm:pt modelId="{BB40FF83-3199-4A88-BECB-926A90B5A950}" type="pres">
      <dgm:prSet presAssocID="{7AC106C8-BCCA-48BE-A6D6-744C83FDF06E}" presName="parTrans" presStyleCnt="0"/>
      <dgm:spPr/>
    </dgm:pt>
    <dgm:pt modelId="{D23A2091-4E93-4144-88B9-430517518208}" type="pres">
      <dgm:prSet presAssocID="{4BA7A20E-A361-4742-9543-65B5DA429B03}" presName="node" presStyleLbl="alignAccFollowNode1" presStyleIdx="2" presStyleCnt="4" custScaleX="133861">
        <dgm:presLayoutVars>
          <dgm:bulletEnabled val="1"/>
        </dgm:presLayoutVars>
      </dgm:prSet>
      <dgm:spPr/>
    </dgm:pt>
    <dgm:pt modelId="{2BED47B0-B818-4989-B354-1C92E49F15E7}" type="pres">
      <dgm:prSet presAssocID="{024772CE-7644-4CAC-B53E-36A08B0AB2CA}" presName="vSp" presStyleCnt="0"/>
      <dgm:spPr/>
    </dgm:pt>
    <dgm:pt modelId="{6F934082-506F-4ED1-AE13-488ED7F9D1C1}" type="pres">
      <dgm:prSet presAssocID="{11AAE62C-ECB1-4B59-BA73-AB0BDBDA7A42}" presName="horFlow" presStyleCnt="0"/>
      <dgm:spPr/>
    </dgm:pt>
    <dgm:pt modelId="{8038B463-DF9B-4518-A1C9-E81B2285FDA2}" type="pres">
      <dgm:prSet presAssocID="{11AAE62C-ECB1-4B59-BA73-AB0BDBDA7A42}" presName="bigChev" presStyleLbl="node1" presStyleIdx="2" presStyleCnt="3" custScaleX="132847"/>
      <dgm:spPr/>
    </dgm:pt>
    <dgm:pt modelId="{2FC224F3-3EB5-4F84-AA49-5F700343F368}" type="pres">
      <dgm:prSet presAssocID="{126E28D7-7AD7-429D-A331-22DD79F3A414}" presName="parTrans" presStyleCnt="0"/>
      <dgm:spPr/>
    </dgm:pt>
    <dgm:pt modelId="{19F2C76F-2779-4FB2-A44E-B41CE99FD7BE}" type="pres">
      <dgm:prSet presAssocID="{5641C388-683A-41FB-BA71-6492516654AE}" presName="node" presStyleLbl="alignAccFollowNode1" presStyleIdx="3" presStyleCnt="4" custScaleX="133861">
        <dgm:presLayoutVars>
          <dgm:bulletEnabled val="1"/>
        </dgm:presLayoutVars>
      </dgm:prSet>
      <dgm:spPr/>
    </dgm:pt>
  </dgm:ptLst>
  <dgm:cxnLst>
    <dgm:cxn modelId="{A7B0AE1B-3DC4-4C92-A750-5286BFCE0C17}" srcId="{10BD26E5-838F-44D2-B752-3511A56751B8}" destId="{11AAE62C-ECB1-4B59-BA73-AB0BDBDA7A42}" srcOrd="2" destOrd="0" parTransId="{17EA391E-97EC-4625-AA79-ECE745CDAC1D}" sibTransId="{9EE99F6F-5B6C-4AE4-AB4D-93369A894305}"/>
    <dgm:cxn modelId="{AC4CD12E-472B-46F0-92E5-E15B589EB111}" type="presOf" srcId="{926AE58C-1076-46F9-A930-7FD99C4F64CD}" destId="{35997E0F-0FE2-49E0-BACD-F0EECC3CACBA}" srcOrd="0" destOrd="0" presId="urn:microsoft.com/office/officeart/2005/8/layout/lProcess3"/>
    <dgm:cxn modelId="{4BACD72F-7663-40B9-ADBB-E0AAD18B0FEB}" type="presOf" srcId="{DBD362C4-BD28-49C8-9697-7A698B2D63F2}" destId="{C481A870-1EFD-4473-A7E5-59362E9A163C}" srcOrd="0" destOrd="0" presId="urn:microsoft.com/office/officeart/2005/8/layout/lProcess3"/>
    <dgm:cxn modelId="{245E3C32-6FA2-433C-A02B-301F76292A93}" srcId="{10BD26E5-838F-44D2-B752-3511A56751B8}" destId="{1169DABE-E3AA-49E7-A243-4681220BF34B}" srcOrd="0" destOrd="0" parTransId="{911906BE-2B60-4FCA-A712-E6C3FA23EBDA}" sibTransId="{08AF8FBB-EDE6-4B98-859C-EBB8197339BD}"/>
    <dgm:cxn modelId="{E088B13B-B03B-4EF7-B932-F4127AF8E3ED}" srcId="{1169DABE-E3AA-49E7-A243-4681220BF34B}" destId="{DBD362C4-BD28-49C8-9697-7A698B2D63F2}" srcOrd="1" destOrd="0" parTransId="{0E36AFE4-4BD8-4AEC-9342-59514FEF2449}" sibTransId="{44D2EF49-4E39-4D27-80C0-E2C7137EC91D}"/>
    <dgm:cxn modelId="{BEFE1B44-0E90-41CF-A059-46A6F80CC402}" srcId="{11AAE62C-ECB1-4B59-BA73-AB0BDBDA7A42}" destId="{5641C388-683A-41FB-BA71-6492516654AE}" srcOrd="0" destOrd="0" parTransId="{126E28D7-7AD7-429D-A331-22DD79F3A414}" sibTransId="{15FF47E5-E541-4C88-8275-ED8913B389A4}"/>
    <dgm:cxn modelId="{D9721977-E720-4E17-825B-69DFD2EBC11F}" type="presOf" srcId="{1169DABE-E3AA-49E7-A243-4681220BF34B}" destId="{20D78114-33C9-4757-ADF9-D5DDA954999B}" srcOrd="0" destOrd="0" presId="urn:microsoft.com/office/officeart/2005/8/layout/lProcess3"/>
    <dgm:cxn modelId="{11241889-AC77-42E9-B73F-90292C4D954A}" type="presOf" srcId="{4BA7A20E-A361-4742-9543-65B5DA429B03}" destId="{D23A2091-4E93-4144-88B9-430517518208}" srcOrd="0" destOrd="0" presId="urn:microsoft.com/office/officeart/2005/8/layout/lProcess3"/>
    <dgm:cxn modelId="{1E82129C-6C3B-4C8F-8A78-2EC93C3BE9FD}" type="presOf" srcId="{11AAE62C-ECB1-4B59-BA73-AB0BDBDA7A42}" destId="{8038B463-DF9B-4518-A1C9-E81B2285FDA2}" srcOrd="0" destOrd="0" presId="urn:microsoft.com/office/officeart/2005/8/layout/lProcess3"/>
    <dgm:cxn modelId="{6A302EB0-637E-47C1-9041-EB319545FF64}" type="presOf" srcId="{10BD26E5-838F-44D2-B752-3511A56751B8}" destId="{F7C757F6-82EA-48D1-83F2-1C3A292B4B28}" srcOrd="0" destOrd="0" presId="urn:microsoft.com/office/officeart/2005/8/layout/lProcess3"/>
    <dgm:cxn modelId="{75FD05BC-C3E9-4DA9-AC22-54F772F9FAC4}" srcId="{024772CE-7644-4CAC-B53E-36A08B0AB2CA}" destId="{4BA7A20E-A361-4742-9543-65B5DA429B03}" srcOrd="0" destOrd="0" parTransId="{7AC106C8-BCCA-48BE-A6D6-744C83FDF06E}" sibTransId="{3E8E4D1A-2DDF-4329-B79E-65E91757636E}"/>
    <dgm:cxn modelId="{8A15C8C4-04F6-4881-98E1-95AC9A724E1E}" srcId="{1169DABE-E3AA-49E7-A243-4681220BF34B}" destId="{926AE58C-1076-46F9-A930-7FD99C4F64CD}" srcOrd="0" destOrd="0" parTransId="{FB1E3711-232B-4A25-966A-79E6D0A31EBC}" sibTransId="{F9E29C4B-13D6-480C-A993-573C57099F88}"/>
    <dgm:cxn modelId="{8B3CF1C4-72B4-4EC1-9901-92B0E7ABA2E4}" srcId="{10BD26E5-838F-44D2-B752-3511A56751B8}" destId="{024772CE-7644-4CAC-B53E-36A08B0AB2CA}" srcOrd="1" destOrd="0" parTransId="{27D9CBB7-6132-45E2-A8DD-5FE7C83DFDCB}" sibTransId="{68919636-A435-4443-AA9E-016C943436B0}"/>
    <dgm:cxn modelId="{80085AEB-46A2-4762-86B8-A95699865FB1}" type="presOf" srcId="{024772CE-7644-4CAC-B53E-36A08B0AB2CA}" destId="{120D520C-93A6-4520-B5A1-1D513E4C098D}" srcOrd="0" destOrd="0" presId="urn:microsoft.com/office/officeart/2005/8/layout/lProcess3"/>
    <dgm:cxn modelId="{621590F2-7A41-4A39-8EB6-6E4EE730D4D9}" type="presOf" srcId="{5641C388-683A-41FB-BA71-6492516654AE}" destId="{19F2C76F-2779-4FB2-A44E-B41CE99FD7BE}" srcOrd="0" destOrd="0" presId="urn:microsoft.com/office/officeart/2005/8/layout/lProcess3"/>
    <dgm:cxn modelId="{E9C3DB95-42F8-4144-809B-34EA80EED642}" type="presParOf" srcId="{F7C757F6-82EA-48D1-83F2-1C3A292B4B28}" destId="{368F57DE-A883-4734-852E-8D011AA70776}" srcOrd="0" destOrd="0" presId="urn:microsoft.com/office/officeart/2005/8/layout/lProcess3"/>
    <dgm:cxn modelId="{1E6CC164-EC8D-44E5-9E1D-1C05A6838897}" type="presParOf" srcId="{368F57DE-A883-4734-852E-8D011AA70776}" destId="{20D78114-33C9-4757-ADF9-D5DDA954999B}" srcOrd="0" destOrd="0" presId="urn:microsoft.com/office/officeart/2005/8/layout/lProcess3"/>
    <dgm:cxn modelId="{A5EE3847-01AC-44EC-9E2F-02E8F2C577F4}" type="presParOf" srcId="{368F57DE-A883-4734-852E-8D011AA70776}" destId="{36F85517-2C90-4968-8713-60169C50F332}" srcOrd="1" destOrd="0" presId="urn:microsoft.com/office/officeart/2005/8/layout/lProcess3"/>
    <dgm:cxn modelId="{0745D052-675A-4E0B-96AE-9F7A99E8D384}" type="presParOf" srcId="{368F57DE-A883-4734-852E-8D011AA70776}" destId="{35997E0F-0FE2-49E0-BACD-F0EECC3CACBA}" srcOrd="2" destOrd="0" presId="urn:microsoft.com/office/officeart/2005/8/layout/lProcess3"/>
    <dgm:cxn modelId="{EC4D447E-0162-4BCD-816F-21B7B50423B4}" type="presParOf" srcId="{368F57DE-A883-4734-852E-8D011AA70776}" destId="{EF97F148-C476-43BF-B844-E6ACCB67D6AA}" srcOrd="3" destOrd="0" presId="urn:microsoft.com/office/officeart/2005/8/layout/lProcess3"/>
    <dgm:cxn modelId="{B4D30DDF-8826-4E9A-9BD9-35C8ACD080B3}" type="presParOf" srcId="{368F57DE-A883-4734-852E-8D011AA70776}" destId="{C481A870-1EFD-4473-A7E5-59362E9A163C}" srcOrd="4" destOrd="0" presId="urn:microsoft.com/office/officeart/2005/8/layout/lProcess3"/>
    <dgm:cxn modelId="{E74BCBA6-47E7-433D-9D49-4ACD3F38E8EB}" type="presParOf" srcId="{F7C757F6-82EA-48D1-83F2-1C3A292B4B28}" destId="{7726F6C8-46C4-42F0-BBA4-235229748E27}" srcOrd="1" destOrd="0" presId="urn:microsoft.com/office/officeart/2005/8/layout/lProcess3"/>
    <dgm:cxn modelId="{F2E7E517-C982-4358-A84D-69D44CF8B158}" type="presParOf" srcId="{F7C757F6-82EA-48D1-83F2-1C3A292B4B28}" destId="{568CEB37-2555-4B7A-A157-CC902E06035C}" srcOrd="2" destOrd="0" presId="urn:microsoft.com/office/officeart/2005/8/layout/lProcess3"/>
    <dgm:cxn modelId="{B368D5F7-E3E6-4058-A956-5107EAC1AEE6}" type="presParOf" srcId="{568CEB37-2555-4B7A-A157-CC902E06035C}" destId="{120D520C-93A6-4520-B5A1-1D513E4C098D}" srcOrd="0" destOrd="0" presId="urn:microsoft.com/office/officeart/2005/8/layout/lProcess3"/>
    <dgm:cxn modelId="{9C3EFCF0-8692-4F20-BB8A-B008486C9DA4}" type="presParOf" srcId="{568CEB37-2555-4B7A-A157-CC902E06035C}" destId="{BB40FF83-3199-4A88-BECB-926A90B5A950}" srcOrd="1" destOrd="0" presId="urn:microsoft.com/office/officeart/2005/8/layout/lProcess3"/>
    <dgm:cxn modelId="{4D2862BD-093E-41E4-86F7-34A836541ACB}" type="presParOf" srcId="{568CEB37-2555-4B7A-A157-CC902E06035C}" destId="{D23A2091-4E93-4144-88B9-430517518208}" srcOrd="2" destOrd="0" presId="urn:microsoft.com/office/officeart/2005/8/layout/lProcess3"/>
    <dgm:cxn modelId="{5122BCF2-1504-4499-BDDE-24944C2BFE9D}" type="presParOf" srcId="{F7C757F6-82EA-48D1-83F2-1C3A292B4B28}" destId="{2BED47B0-B818-4989-B354-1C92E49F15E7}" srcOrd="3" destOrd="0" presId="urn:microsoft.com/office/officeart/2005/8/layout/lProcess3"/>
    <dgm:cxn modelId="{943D0A74-E8D1-4139-A2D2-D2E2728C6C40}" type="presParOf" srcId="{F7C757F6-82EA-48D1-83F2-1C3A292B4B28}" destId="{6F934082-506F-4ED1-AE13-488ED7F9D1C1}" srcOrd="4" destOrd="0" presId="urn:microsoft.com/office/officeart/2005/8/layout/lProcess3"/>
    <dgm:cxn modelId="{B542F6C3-CE4C-4999-971E-9AAF7CF9E24E}" type="presParOf" srcId="{6F934082-506F-4ED1-AE13-488ED7F9D1C1}" destId="{8038B463-DF9B-4518-A1C9-E81B2285FDA2}" srcOrd="0" destOrd="0" presId="urn:microsoft.com/office/officeart/2005/8/layout/lProcess3"/>
    <dgm:cxn modelId="{CCDBC47C-0E1A-4903-AE71-2A13D1BCED61}" type="presParOf" srcId="{6F934082-506F-4ED1-AE13-488ED7F9D1C1}" destId="{2FC224F3-3EB5-4F84-AA49-5F700343F368}" srcOrd="1" destOrd="0" presId="urn:microsoft.com/office/officeart/2005/8/layout/lProcess3"/>
    <dgm:cxn modelId="{90B303A6-AD51-407F-B12C-28DA403ADAF0}" type="presParOf" srcId="{6F934082-506F-4ED1-AE13-488ED7F9D1C1}" destId="{19F2C76F-2779-4FB2-A44E-B41CE99FD7BE}"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8D21C7-52FB-4596-88CA-4427D18F5F8C}" type="doc">
      <dgm:prSet loTypeId="urn:microsoft.com/office/officeart/2005/8/layout/process2" loCatId="process" qsTypeId="urn:microsoft.com/office/officeart/2005/8/quickstyle/simple1" qsCatId="simple" csTypeId="urn:microsoft.com/office/officeart/2005/8/colors/accent1_2" csCatId="accent1" phldr="1"/>
      <dgm:spPr/>
    </dgm:pt>
    <dgm:pt modelId="{8AB88CFC-9B9D-4F8D-A815-6E6445EF3CA6}">
      <dgm:prSet phldrT="[Text]"/>
      <dgm:spPr/>
      <dgm:t>
        <a:bodyPr/>
        <a:lstStyle/>
        <a:p>
          <a:r>
            <a:rPr lang="en-AU"/>
            <a:t>Preliminary consultation to inform development of proposed Regulations</a:t>
          </a:r>
        </a:p>
      </dgm:t>
    </dgm:pt>
    <dgm:pt modelId="{0AC93860-CECD-4FE8-9E71-78D42905B461}" type="parTrans" cxnId="{4B3A367E-B484-45C3-9D6F-4E5A1EE53B48}">
      <dgm:prSet/>
      <dgm:spPr/>
      <dgm:t>
        <a:bodyPr/>
        <a:lstStyle/>
        <a:p>
          <a:endParaRPr lang="en-AU"/>
        </a:p>
      </dgm:t>
    </dgm:pt>
    <dgm:pt modelId="{7E187E19-C5DD-442F-862E-CA03E94C2164}" type="sibTrans" cxnId="{4B3A367E-B484-45C3-9D6F-4E5A1EE53B48}">
      <dgm:prSet/>
      <dgm:spPr/>
      <dgm:t>
        <a:bodyPr/>
        <a:lstStyle/>
        <a:p>
          <a:endParaRPr lang="en-AU"/>
        </a:p>
      </dgm:t>
    </dgm:pt>
    <dgm:pt modelId="{830028F2-8EED-4D52-A21F-8F70A8AAC90F}">
      <dgm:prSet/>
      <dgm:spPr>
        <a:solidFill>
          <a:srgbClr val="ECC418"/>
        </a:solidFill>
      </dgm:spPr>
      <dgm:t>
        <a:bodyPr/>
        <a:lstStyle/>
        <a:p>
          <a:r>
            <a:rPr lang="en-AU"/>
            <a:t>Public consultation on the RIS and proposed Regulations</a:t>
          </a:r>
        </a:p>
      </dgm:t>
    </dgm:pt>
    <dgm:pt modelId="{E95C9633-6D3A-452A-98C0-C2B0296F3D93}" type="parTrans" cxnId="{A338D232-76D8-4237-9F9A-BE0A284586B9}">
      <dgm:prSet/>
      <dgm:spPr/>
      <dgm:t>
        <a:bodyPr/>
        <a:lstStyle/>
        <a:p>
          <a:endParaRPr lang="en-AU"/>
        </a:p>
      </dgm:t>
    </dgm:pt>
    <dgm:pt modelId="{45525350-53F6-43D2-9BE5-B574336BE2BA}" type="sibTrans" cxnId="{A338D232-76D8-4237-9F9A-BE0A284586B9}">
      <dgm:prSet/>
      <dgm:spPr/>
      <dgm:t>
        <a:bodyPr/>
        <a:lstStyle/>
        <a:p>
          <a:endParaRPr lang="en-AU"/>
        </a:p>
      </dgm:t>
    </dgm:pt>
    <dgm:pt modelId="{2ECFBA3F-8383-4E0A-816D-BAF0985AE8AE}">
      <dgm:prSet phldrT="[Text]"/>
      <dgm:spPr/>
      <dgm:t>
        <a:bodyPr/>
        <a:lstStyle/>
        <a:p>
          <a:r>
            <a:rPr lang="en-AU"/>
            <a:t>Consideration of all submissions on the RIS and proposed Regulations</a:t>
          </a:r>
        </a:p>
      </dgm:t>
    </dgm:pt>
    <dgm:pt modelId="{1FCFF866-A3FE-43C9-B744-BB81D0B6C847}" type="parTrans" cxnId="{3F871BAE-A830-4A45-8F0E-5C653D7FEFF0}">
      <dgm:prSet/>
      <dgm:spPr/>
      <dgm:t>
        <a:bodyPr/>
        <a:lstStyle/>
        <a:p>
          <a:endParaRPr lang="en-AU"/>
        </a:p>
      </dgm:t>
    </dgm:pt>
    <dgm:pt modelId="{4920459F-277B-4875-801C-0D841A36227A}" type="sibTrans" cxnId="{3F871BAE-A830-4A45-8F0E-5C653D7FEFF0}">
      <dgm:prSet/>
      <dgm:spPr/>
      <dgm:t>
        <a:bodyPr/>
        <a:lstStyle/>
        <a:p>
          <a:endParaRPr lang="en-AU"/>
        </a:p>
      </dgm:t>
    </dgm:pt>
    <dgm:pt modelId="{AB131362-A7FE-431A-BC5F-2E3C0C9C1518}">
      <dgm:prSet phldrT="[Text]"/>
      <dgm:spPr/>
      <dgm:t>
        <a:bodyPr/>
        <a:lstStyle/>
        <a:p>
          <a:r>
            <a:rPr lang="en-AU"/>
            <a:t>Final decision on whether to make Regulations as proposed</a:t>
          </a:r>
        </a:p>
      </dgm:t>
    </dgm:pt>
    <dgm:pt modelId="{8E5DC4F7-F5E0-41F2-A906-EB84DFAEBDB8}" type="parTrans" cxnId="{665AF27A-D0B1-49B1-8AA2-3C61A4AA2858}">
      <dgm:prSet/>
      <dgm:spPr/>
      <dgm:t>
        <a:bodyPr/>
        <a:lstStyle/>
        <a:p>
          <a:endParaRPr lang="en-AU"/>
        </a:p>
      </dgm:t>
    </dgm:pt>
    <dgm:pt modelId="{D0A3FC60-DEF5-4704-88AF-613C76E4447D}" type="sibTrans" cxnId="{665AF27A-D0B1-49B1-8AA2-3C61A4AA2858}">
      <dgm:prSet/>
      <dgm:spPr/>
      <dgm:t>
        <a:bodyPr/>
        <a:lstStyle/>
        <a:p>
          <a:endParaRPr lang="en-AU"/>
        </a:p>
      </dgm:t>
    </dgm:pt>
    <dgm:pt modelId="{C5DFD956-4507-4D2E-A4D8-FA530CC23F92}">
      <dgm:prSet phldrT="[Text]"/>
      <dgm:spPr/>
      <dgm:t>
        <a:bodyPr/>
        <a:lstStyle/>
        <a:p>
          <a:r>
            <a:rPr lang="en-AU"/>
            <a:t>Notice of decision and Statement of Reasons published</a:t>
          </a:r>
        </a:p>
      </dgm:t>
    </dgm:pt>
    <dgm:pt modelId="{C39C00DE-58DF-4553-BF73-1945AF88CAD9}" type="parTrans" cxnId="{CAAAA324-A3CA-4D99-B082-53B570CC23A2}">
      <dgm:prSet/>
      <dgm:spPr/>
      <dgm:t>
        <a:bodyPr/>
        <a:lstStyle/>
        <a:p>
          <a:endParaRPr lang="en-AU"/>
        </a:p>
      </dgm:t>
    </dgm:pt>
    <dgm:pt modelId="{938DD87F-9016-42A0-B681-180FEAA2AF88}" type="sibTrans" cxnId="{CAAAA324-A3CA-4D99-B082-53B570CC23A2}">
      <dgm:prSet/>
      <dgm:spPr/>
      <dgm:t>
        <a:bodyPr/>
        <a:lstStyle/>
        <a:p>
          <a:endParaRPr lang="en-AU"/>
        </a:p>
      </dgm:t>
    </dgm:pt>
    <dgm:pt modelId="{5B5D718E-3F5A-4D40-8D5E-A095E8378EA0}">
      <dgm:prSet/>
      <dgm:spPr>
        <a:solidFill>
          <a:srgbClr val="0072CE"/>
        </a:solidFill>
        <a:ln>
          <a:solidFill>
            <a:srgbClr val="0072CE"/>
          </a:solidFill>
        </a:ln>
      </dgm:spPr>
      <dgm:t>
        <a:bodyPr/>
        <a:lstStyle/>
        <a:p>
          <a:r>
            <a:rPr lang="en-AU"/>
            <a:t>Development of a Regulatory Impact Statement (RIS) and draft Regulations</a:t>
          </a:r>
        </a:p>
      </dgm:t>
    </dgm:pt>
    <dgm:pt modelId="{FD2C47B1-990B-4DB9-949D-4DC9BCFC1766}" type="parTrans" cxnId="{097DBFEC-CB98-4ECB-8E59-50EA279AB9A6}">
      <dgm:prSet/>
      <dgm:spPr/>
      <dgm:t>
        <a:bodyPr/>
        <a:lstStyle/>
        <a:p>
          <a:endParaRPr lang="en-AU"/>
        </a:p>
      </dgm:t>
    </dgm:pt>
    <dgm:pt modelId="{FFA22D5E-CD5F-4E3A-8445-111EF4994149}" type="sibTrans" cxnId="{097DBFEC-CB98-4ECB-8E59-50EA279AB9A6}">
      <dgm:prSet/>
      <dgm:spPr/>
      <dgm:t>
        <a:bodyPr/>
        <a:lstStyle/>
        <a:p>
          <a:endParaRPr lang="en-AU"/>
        </a:p>
      </dgm:t>
    </dgm:pt>
    <dgm:pt modelId="{751400FF-B1A9-43E4-9C76-50CE0CC08679}" type="pres">
      <dgm:prSet presAssocID="{928D21C7-52FB-4596-88CA-4427D18F5F8C}" presName="linearFlow" presStyleCnt="0">
        <dgm:presLayoutVars>
          <dgm:resizeHandles val="exact"/>
        </dgm:presLayoutVars>
      </dgm:prSet>
      <dgm:spPr/>
    </dgm:pt>
    <dgm:pt modelId="{0C50218F-AFF6-4B36-9CB3-A9DCBCA69600}" type="pres">
      <dgm:prSet presAssocID="{8AB88CFC-9B9D-4F8D-A815-6E6445EF3CA6}" presName="node" presStyleLbl="node1" presStyleIdx="0" presStyleCnt="6" custScaleX="162157">
        <dgm:presLayoutVars>
          <dgm:bulletEnabled val="1"/>
        </dgm:presLayoutVars>
      </dgm:prSet>
      <dgm:spPr/>
    </dgm:pt>
    <dgm:pt modelId="{EE8071A5-A231-44B1-8088-68998577B7CC}" type="pres">
      <dgm:prSet presAssocID="{7E187E19-C5DD-442F-862E-CA03E94C2164}" presName="sibTrans" presStyleLbl="sibTrans2D1" presStyleIdx="0" presStyleCnt="5"/>
      <dgm:spPr/>
    </dgm:pt>
    <dgm:pt modelId="{9282C9E1-4F97-4D17-86D2-8F25A4BA963E}" type="pres">
      <dgm:prSet presAssocID="{7E187E19-C5DD-442F-862E-CA03E94C2164}" presName="connectorText" presStyleLbl="sibTrans2D1" presStyleIdx="0" presStyleCnt="5"/>
      <dgm:spPr/>
    </dgm:pt>
    <dgm:pt modelId="{32434F53-F112-4927-9283-489615A48B58}" type="pres">
      <dgm:prSet presAssocID="{5B5D718E-3F5A-4D40-8D5E-A095E8378EA0}" presName="node" presStyleLbl="node1" presStyleIdx="1" presStyleCnt="6" custScaleX="162157">
        <dgm:presLayoutVars>
          <dgm:bulletEnabled val="1"/>
        </dgm:presLayoutVars>
      </dgm:prSet>
      <dgm:spPr/>
    </dgm:pt>
    <dgm:pt modelId="{4E2501FB-F1D1-47C8-A084-043D3267B9ED}" type="pres">
      <dgm:prSet presAssocID="{FFA22D5E-CD5F-4E3A-8445-111EF4994149}" presName="sibTrans" presStyleLbl="sibTrans2D1" presStyleIdx="1" presStyleCnt="5"/>
      <dgm:spPr/>
    </dgm:pt>
    <dgm:pt modelId="{83E921A8-81FC-4D20-AFCA-36B8E6E969B5}" type="pres">
      <dgm:prSet presAssocID="{FFA22D5E-CD5F-4E3A-8445-111EF4994149}" presName="connectorText" presStyleLbl="sibTrans2D1" presStyleIdx="1" presStyleCnt="5"/>
      <dgm:spPr/>
    </dgm:pt>
    <dgm:pt modelId="{07148D47-6AD4-4C1F-A965-F524988970E2}" type="pres">
      <dgm:prSet presAssocID="{830028F2-8EED-4D52-A21F-8F70A8AAC90F}" presName="node" presStyleLbl="node1" presStyleIdx="2" presStyleCnt="6" custScaleX="162410">
        <dgm:presLayoutVars>
          <dgm:bulletEnabled val="1"/>
        </dgm:presLayoutVars>
      </dgm:prSet>
      <dgm:spPr/>
    </dgm:pt>
    <dgm:pt modelId="{36E45CA2-53BF-4BBB-8196-152AAE593826}" type="pres">
      <dgm:prSet presAssocID="{45525350-53F6-43D2-9BE5-B574336BE2BA}" presName="sibTrans" presStyleLbl="sibTrans2D1" presStyleIdx="2" presStyleCnt="5"/>
      <dgm:spPr/>
    </dgm:pt>
    <dgm:pt modelId="{E168A06A-62DC-445F-8126-4638EE15FDBD}" type="pres">
      <dgm:prSet presAssocID="{45525350-53F6-43D2-9BE5-B574336BE2BA}" presName="connectorText" presStyleLbl="sibTrans2D1" presStyleIdx="2" presStyleCnt="5"/>
      <dgm:spPr/>
    </dgm:pt>
    <dgm:pt modelId="{7072ABB4-1CF1-4679-969F-EB060B51D518}" type="pres">
      <dgm:prSet presAssocID="{2ECFBA3F-8383-4E0A-816D-BAF0985AE8AE}" presName="node" presStyleLbl="node1" presStyleIdx="3" presStyleCnt="6" custScaleX="162410">
        <dgm:presLayoutVars>
          <dgm:bulletEnabled val="1"/>
        </dgm:presLayoutVars>
      </dgm:prSet>
      <dgm:spPr/>
    </dgm:pt>
    <dgm:pt modelId="{734F8D2F-548B-4C04-863E-91C5ABAFCD52}" type="pres">
      <dgm:prSet presAssocID="{4920459F-277B-4875-801C-0D841A36227A}" presName="sibTrans" presStyleLbl="sibTrans2D1" presStyleIdx="3" presStyleCnt="5"/>
      <dgm:spPr/>
    </dgm:pt>
    <dgm:pt modelId="{66532DBE-1E6F-4E09-9D27-E04F739501FE}" type="pres">
      <dgm:prSet presAssocID="{4920459F-277B-4875-801C-0D841A36227A}" presName="connectorText" presStyleLbl="sibTrans2D1" presStyleIdx="3" presStyleCnt="5"/>
      <dgm:spPr/>
    </dgm:pt>
    <dgm:pt modelId="{4EB57AEE-5F8B-45F8-A840-6A619D6411D5}" type="pres">
      <dgm:prSet presAssocID="{AB131362-A7FE-431A-BC5F-2E3C0C9C1518}" presName="node" presStyleLbl="node1" presStyleIdx="4" presStyleCnt="6" custScaleX="161968">
        <dgm:presLayoutVars>
          <dgm:bulletEnabled val="1"/>
        </dgm:presLayoutVars>
      </dgm:prSet>
      <dgm:spPr/>
    </dgm:pt>
    <dgm:pt modelId="{C337BCDD-648A-4F5E-9BE6-346C6C447805}" type="pres">
      <dgm:prSet presAssocID="{D0A3FC60-DEF5-4704-88AF-613C76E4447D}" presName="sibTrans" presStyleLbl="sibTrans2D1" presStyleIdx="4" presStyleCnt="5"/>
      <dgm:spPr/>
    </dgm:pt>
    <dgm:pt modelId="{460F7E4C-E362-4ECD-B1EB-54D0E494A8C1}" type="pres">
      <dgm:prSet presAssocID="{D0A3FC60-DEF5-4704-88AF-613C76E4447D}" presName="connectorText" presStyleLbl="sibTrans2D1" presStyleIdx="4" presStyleCnt="5"/>
      <dgm:spPr/>
    </dgm:pt>
    <dgm:pt modelId="{ED0F4CD2-12BD-40FF-A4DD-C99FFC6ADA61}" type="pres">
      <dgm:prSet presAssocID="{C5DFD956-4507-4D2E-A4D8-FA530CC23F92}" presName="node" presStyleLbl="node1" presStyleIdx="5" presStyleCnt="6" custScaleX="161968">
        <dgm:presLayoutVars>
          <dgm:bulletEnabled val="1"/>
        </dgm:presLayoutVars>
      </dgm:prSet>
      <dgm:spPr/>
    </dgm:pt>
  </dgm:ptLst>
  <dgm:cxnLst>
    <dgm:cxn modelId="{140C0403-C8F6-4EA2-82DD-A0CE92975628}" type="presOf" srcId="{AB131362-A7FE-431A-BC5F-2E3C0C9C1518}" destId="{4EB57AEE-5F8B-45F8-A840-6A619D6411D5}" srcOrd="0" destOrd="0" presId="urn:microsoft.com/office/officeart/2005/8/layout/process2"/>
    <dgm:cxn modelId="{CAAAA324-A3CA-4D99-B082-53B570CC23A2}" srcId="{928D21C7-52FB-4596-88CA-4427D18F5F8C}" destId="{C5DFD956-4507-4D2E-A4D8-FA530CC23F92}" srcOrd="5" destOrd="0" parTransId="{C39C00DE-58DF-4553-BF73-1945AF88CAD9}" sibTransId="{938DD87F-9016-42A0-B681-180FEAA2AF88}"/>
    <dgm:cxn modelId="{502B252D-644A-4E04-A38E-7D00F0FB6496}" type="presOf" srcId="{928D21C7-52FB-4596-88CA-4427D18F5F8C}" destId="{751400FF-B1A9-43E4-9C76-50CE0CC08679}" srcOrd="0" destOrd="0" presId="urn:microsoft.com/office/officeart/2005/8/layout/process2"/>
    <dgm:cxn modelId="{A338D232-76D8-4237-9F9A-BE0A284586B9}" srcId="{928D21C7-52FB-4596-88CA-4427D18F5F8C}" destId="{830028F2-8EED-4D52-A21F-8F70A8AAC90F}" srcOrd="2" destOrd="0" parTransId="{E95C9633-6D3A-452A-98C0-C2B0296F3D93}" sibTransId="{45525350-53F6-43D2-9BE5-B574336BE2BA}"/>
    <dgm:cxn modelId="{73A56C3A-FC67-43E4-901F-8FFA81B57546}" type="presOf" srcId="{7E187E19-C5DD-442F-862E-CA03E94C2164}" destId="{EE8071A5-A231-44B1-8088-68998577B7CC}" srcOrd="0" destOrd="0" presId="urn:microsoft.com/office/officeart/2005/8/layout/process2"/>
    <dgm:cxn modelId="{2DBC163E-D859-49C0-8464-C295B47CDEBB}" type="presOf" srcId="{8AB88CFC-9B9D-4F8D-A815-6E6445EF3CA6}" destId="{0C50218F-AFF6-4B36-9CB3-A9DCBCA69600}" srcOrd="0" destOrd="0" presId="urn:microsoft.com/office/officeart/2005/8/layout/process2"/>
    <dgm:cxn modelId="{5317463E-FEA7-46A3-A33E-A26827B8D72B}" type="presOf" srcId="{D0A3FC60-DEF5-4704-88AF-613C76E4447D}" destId="{460F7E4C-E362-4ECD-B1EB-54D0E494A8C1}" srcOrd="1" destOrd="0" presId="urn:microsoft.com/office/officeart/2005/8/layout/process2"/>
    <dgm:cxn modelId="{3E081962-3DBF-4136-A334-98DEFBE334D3}" type="presOf" srcId="{830028F2-8EED-4D52-A21F-8F70A8AAC90F}" destId="{07148D47-6AD4-4C1F-A965-F524988970E2}" srcOrd="0" destOrd="0" presId="urn:microsoft.com/office/officeart/2005/8/layout/process2"/>
    <dgm:cxn modelId="{1094E866-3C7A-4DCE-8364-C798E9865C2F}" type="presOf" srcId="{D0A3FC60-DEF5-4704-88AF-613C76E4447D}" destId="{C337BCDD-648A-4F5E-9BE6-346C6C447805}" srcOrd="0" destOrd="0" presId="urn:microsoft.com/office/officeart/2005/8/layout/process2"/>
    <dgm:cxn modelId="{F7880267-F82A-449E-B7ED-0AC01110557D}" type="presOf" srcId="{C5DFD956-4507-4D2E-A4D8-FA530CC23F92}" destId="{ED0F4CD2-12BD-40FF-A4DD-C99FFC6ADA61}" srcOrd="0" destOrd="0" presId="urn:microsoft.com/office/officeart/2005/8/layout/process2"/>
    <dgm:cxn modelId="{2B991077-FE88-4FA4-833B-E9BFF6D12791}" type="presOf" srcId="{4920459F-277B-4875-801C-0D841A36227A}" destId="{734F8D2F-548B-4C04-863E-91C5ABAFCD52}" srcOrd="0" destOrd="0" presId="urn:microsoft.com/office/officeart/2005/8/layout/process2"/>
    <dgm:cxn modelId="{E0580158-5BDF-4331-957F-D2A14B36316B}" type="presOf" srcId="{FFA22D5E-CD5F-4E3A-8445-111EF4994149}" destId="{83E921A8-81FC-4D20-AFCA-36B8E6E969B5}" srcOrd="1" destOrd="0" presId="urn:microsoft.com/office/officeart/2005/8/layout/process2"/>
    <dgm:cxn modelId="{758DDA78-BA2A-42D0-8E33-A3B7691C7C83}" type="presOf" srcId="{FFA22D5E-CD5F-4E3A-8445-111EF4994149}" destId="{4E2501FB-F1D1-47C8-A084-043D3267B9ED}" srcOrd="0" destOrd="0" presId="urn:microsoft.com/office/officeart/2005/8/layout/process2"/>
    <dgm:cxn modelId="{665AF27A-D0B1-49B1-8AA2-3C61A4AA2858}" srcId="{928D21C7-52FB-4596-88CA-4427D18F5F8C}" destId="{AB131362-A7FE-431A-BC5F-2E3C0C9C1518}" srcOrd="4" destOrd="0" parTransId="{8E5DC4F7-F5E0-41F2-A906-EB84DFAEBDB8}" sibTransId="{D0A3FC60-DEF5-4704-88AF-613C76E4447D}"/>
    <dgm:cxn modelId="{4B3A367E-B484-45C3-9D6F-4E5A1EE53B48}" srcId="{928D21C7-52FB-4596-88CA-4427D18F5F8C}" destId="{8AB88CFC-9B9D-4F8D-A815-6E6445EF3CA6}" srcOrd="0" destOrd="0" parTransId="{0AC93860-CECD-4FE8-9E71-78D42905B461}" sibTransId="{7E187E19-C5DD-442F-862E-CA03E94C2164}"/>
    <dgm:cxn modelId="{9BD9EE86-2B4F-4DDD-97B5-9CDC88FA9A3A}" type="presOf" srcId="{45525350-53F6-43D2-9BE5-B574336BE2BA}" destId="{E168A06A-62DC-445F-8126-4638EE15FDBD}" srcOrd="1" destOrd="0" presId="urn:microsoft.com/office/officeart/2005/8/layout/process2"/>
    <dgm:cxn modelId="{4604B89B-2D46-4451-AA6C-E760F81F8F29}" type="presOf" srcId="{7E187E19-C5DD-442F-862E-CA03E94C2164}" destId="{9282C9E1-4F97-4D17-86D2-8F25A4BA963E}" srcOrd="1" destOrd="0" presId="urn:microsoft.com/office/officeart/2005/8/layout/process2"/>
    <dgm:cxn modelId="{838A50A3-683B-4953-984B-A972640F2E18}" type="presOf" srcId="{45525350-53F6-43D2-9BE5-B574336BE2BA}" destId="{36E45CA2-53BF-4BBB-8196-152AAE593826}" srcOrd="0" destOrd="0" presId="urn:microsoft.com/office/officeart/2005/8/layout/process2"/>
    <dgm:cxn modelId="{3F871BAE-A830-4A45-8F0E-5C653D7FEFF0}" srcId="{928D21C7-52FB-4596-88CA-4427D18F5F8C}" destId="{2ECFBA3F-8383-4E0A-816D-BAF0985AE8AE}" srcOrd="3" destOrd="0" parTransId="{1FCFF866-A3FE-43C9-B744-BB81D0B6C847}" sibTransId="{4920459F-277B-4875-801C-0D841A36227A}"/>
    <dgm:cxn modelId="{D9E129B1-536C-4356-95BD-7210171AB500}" type="presOf" srcId="{5B5D718E-3F5A-4D40-8D5E-A095E8378EA0}" destId="{32434F53-F112-4927-9283-489615A48B58}" srcOrd="0" destOrd="0" presId="urn:microsoft.com/office/officeart/2005/8/layout/process2"/>
    <dgm:cxn modelId="{74A0FFBA-8850-4E92-8550-075B6D76442B}" type="presOf" srcId="{4920459F-277B-4875-801C-0D841A36227A}" destId="{66532DBE-1E6F-4E09-9D27-E04F739501FE}" srcOrd="1" destOrd="0" presId="urn:microsoft.com/office/officeart/2005/8/layout/process2"/>
    <dgm:cxn modelId="{D50F1EDC-2D9A-4305-8655-9030B180769C}" type="presOf" srcId="{2ECFBA3F-8383-4E0A-816D-BAF0985AE8AE}" destId="{7072ABB4-1CF1-4679-969F-EB060B51D518}" srcOrd="0" destOrd="0" presId="urn:microsoft.com/office/officeart/2005/8/layout/process2"/>
    <dgm:cxn modelId="{097DBFEC-CB98-4ECB-8E59-50EA279AB9A6}" srcId="{928D21C7-52FB-4596-88CA-4427D18F5F8C}" destId="{5B5D718E-3F5A-4D40-8D5E-A095E8378EA0}" srcOrd="1" destOrd="0" parTransId="{FD2C47B1-990B-4DB9-949D-4DC9BCFC1766}" sibTransId="{FFA22D5E-CD5F-4E3A-8445-111EF4994149}"/>
    <dgm:cxn modelId="{F9B552ED-C456-4E44-ABEA-EA7C98AABB55}" type="presParOf" srcId="{751400FF-B1A9-43E4-9C76-50CE0CC08679}" destId="{0C50218F-AFF6-4B36-9CB3-A9DCBCA69600}" srcOrd="0" destOrd="0" presId="urn:microsoft.com/office/officeart/2005/8/layout/process2"/>
    <dgm:cxn modelId="{2AD35AB4-6231-4E39-9366-678731D275AE}" type="presParOf" srcId="{751400FF-B1A9-43E4-9C76-50CE0CC08679}" destId="{EE8071A5-A231-44B1-8088-68998577B7CC}" srcOrd="1" destOrd="0" presId="urn:microsoft.com/office/officeart/2005/8/layout/process2"/>
    <dgm:cxn modelId="{46A6853C-C2FF-41E6-804A-94BA0ED892D4}" type="presParOf" srcId="{EE8071A5-A231-44B1-8088-68998577B7CC}" destId="{9282C9E1-4F97-4D17-86D2-8F25A4BA963E}" srcOrd="0" destOrd="0" presId="urn:microsoft.com/office/officeart/2005/8/layout/process2"/>
    <dgm:cxn modelId="{42E900BD-2E2B-48B8-BF76-02031F973B5E}" type="presParOf" srcId="{751400FF-B1A9-43E4-9C76-50CE0CC08679}" destId="{32434F53-F112-4927-9283-489615A48B58}" srcOrd="2" destOrd="0" presId="urn:microsoft.com/office/officeart/2005/8/layout/process2"/>
    <dgm:cxn modelId="{2792E904-D262-4084-8AE4-3F31CB717E32}" type="presParOf" srcId="{751400FF-B1A9-43E4-9C76-50CE0CC08679}" destId="{4E2501FB-F1D1-47C8-A084-043D3267B9ED}" srcOrd="3" destOrd="0" presId="urn:microsoft.com/office/officeart/2005/8/layout/process2"/>
    <dgm:cxn modelId="{1E365836-8C3D-4AB3-BDE1-03A47B5EEEBF}" type="presParOf" srcId="{4E2501FB-F1D1-47C8-A084-043D3267B9ED}" destId="{83E921A8-81FC-4D20-AFCA-36B8E6E969B5}" srcOrd="0" destOrd="0" presId="urn:microsoft.com/office/officeart/2005/8/layout/process2"/>
    <dgm:cxn modelId="{CFFE7DC6-29E5-4BA4-8B8B-D6970D3A9FEB}" type="presParOf" srcId="{751400FF-B1A9-43E4-9C76-50CE0CC08679}" destId="{07148D47-6AD4-4C1F-A965-F524988970E2}" srcOrd="4" destOrd="0" presId="urn:microsoft.com/office/officeart/2005/8/layout/process2"/>
    <dgm:cxn modelId="{C00ABE4C-3D03-46DF-AD01-8D5856290791}" type="presParOf" srcId="{751400FF-B1A9-43E4-9C76-50CE0CC08679}" destId="{36E45CA2-53BF-4BBB-8196-152AAE593826}" srcOrd="5" destOrd="0" presId="urn:microsoft.com/office/officeart/2005/8/layout/process2"/>
    <dgm:cxn modelId="{2164100F-2DE3-4122-A2FF-5E481BA5B002}" type="presParOf" srcId="{36E45CA2-53BF-4BBB-8196-152AAE593826}" destId="{E168A06A-62DC-445F-8126-4638EE15FDBD}" srcOrd="0" destOrd="0" presId="urn:microsoft.com/office/officeart/2005/8/layout/process2"/>
    <dgm:cxn modelId="{8308E136-3A91-4873-B76F-057D71EE6BE9}" type="presParOf" srcId="{751400FF-B1A9-43E4-9C76-50CE0CC08679}" destId="{7072ABB4-1CF1-4679-969F-EB060B51D518}" srcOrd="6" destOrd="0" presId="urn:microsoft.com/office/officeart/2005/8/layout/process2"/>
    <dgm:cxn modelId="{94637E86-BA95-4B75-901D-900005FE7971}" type="presParOf" srcId="{751400FF-B1A9-43E4-9C76-50CE0CC08679}" destId="{734F8D2F-548B-4C04-863E-91C5ABAFCD52}" srcOrd="7" destOrd="0" presId="urn:microsoft.com/office/officeart/2005/8/layout/process2"/>
    <dgm:cxn modelId="{6976C2C9-2B5F-42E5-AAF9-CB1C9483C28B}" type="presParOf" srcId="{734F8D2F-548B-4C04-863E-91C5ABAFCD52}" destId="{66532DBE-1E6F-4E09-9D27-E04F739501FE}" srcOrd="0" destOrd="0" presId="urn:microsoft.com/office/officeart/2005/8/layout/process2"/>
    <dgm:cxn modelId="{1C2693E5-9DC6-49B2-A9C4-E570E2FE1283}" type="presParOf" srcId="{751400FF-B1A9-43E4-9C76-50CE0CC08679}" destId="{4EB57AEE-5F8B-45F8-A840-6A619D6411D5}" srcOrd="8" destOrd="0" presId="urn:microsoft.com/office/officeart/2005/8/layout/process2"/>
    <dgm:cxn modelId="{F5A85FE6-693C-4F4E-9210-CD60FBE5FD3A}" type="presParOf" srcId="{751400FF-B1A9-43E4-9C76-50CE0CC08679}" destId="{C337BCDD-648A-4F5E-9BE6-346C6C447805}" srcOrd="9" destOrd="0" presId="urn:microsoft.com/office/officeart/2005/8/layout/process2"/>
    <dgm:cxn modelId="{2F322FFE-1E8E-41BD-A4A6-20FD9C0FA907}" type="presParOf" srcId="{C337BCDD-648A-4F5E-9BE6-346C6C447805}" destId="{460F7E4C-E362-4ECD-B1EB-54D0E494A8C1}" srcOrd="0" destOrd="0" presId="urn:microsoft.com/office/officeart/2005/8/layout/process2"/>
    <dgm:cxn modelId="{FEE81C58-E354-4D99-ACFB-317533552169}" type="presParOf" srcId="{751400FF-B1A9-43E4-9C76-50CE0CC08679}" destId="{ED0F4CD2-12BD-40FF-A4DD-C99FFC6ADA61}" srcOrd="10"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A8BCB3-779C-4020-9CBC-CF142543F8CF}" type="doc">
      <dgm:prSet loTypeId="urn:microsoft.com/office/officeart/2016/7/layout/VerticalSolidActionList" loCatId="List" qsTypeId="urn:microsoft.com/office/officeart/2005/8/quickstyle/simple4" qsCatId="simple" csTypeId="urn:microsoft.com/office/officeart/2005/8/colors/colorful1" csCatId="colorful" phldr="1"/>
      <dgm:spPr/>
      <dgm:t>
        <a:bodyPr/>
        <a:lstStyle/>
        <a:p>
          <a:endParaRPr lang="en-US"/>
        </a:p>
      </dgm:t>
    </dgm:pt>
    <dgm:pt modelId="{40C33431-FBB7-44A4-A288-4D85CA0F3D7A}">
      <dgm:prSet/>
      <dgm:spPr/>
      <dgm:t>
        <a:bodyPr/>
        <a:lstStyle/>
        <a:p>
          <a:r>
            <a:rPr lang="en-US"/>
            <a:t>How do the proposed regulations:</a:t>
          </a:r>
        </a:p>
      </dgm:t>
    </dgm:pt>
    <dgm:pt modelId="{F3F786B3-815E-45D6-9199-695DBD698651}" type="parTrans" cxnId="{87EABA29-ADD3-42A0-BA8E-BAA0EFA77FF3}">
      <dgm:prSet/>
      <dgm:spPr/>
      <dgm:t>
        <a:bodyPr/>
        <a:lstStyle/>
        <a:p>
          <a:endParaRPr lang="en-US"/>
        </a:p>
      </dgm:t>
    </dgm:pt>
    <dgm:pt modelId="{7FED67E6-A9E0-4419-B510-6DFB613D2B75}" type="sibTrans" cxnId="{87EABA29-ADD3-42A0-BA8E-BAA0EFA77FF3}">
      <dgm:prSet/>
      <dgm:spPr/>
      <dgm:t>
        <a:bodyPr/>
        <a:lstStyle/>
        <a:p>
          <a:endParaRPr lang="en-US"/>
        </a:p>
      </dgm:t>
    </dgm:pt>
    <dgm:pt modelId="{399480C7-72D9-4136-A0D4-5DF50B9C4866}">
      <dgm:prSet/>
      <dgm:spPr/>
      <dgm:t>
        <a:bodyPr/>
        <a:lstStyle/>
        <a:p>
          <a:r>
            <a:rPr lang="en-US"/>
            <a:t>Encourage</a:t>
          </a:r>
        </a:p>
      </dgm:t>
    </dgm:pt>
    <dgm:pt modelId="{9D14B9D4-6722-468E-B445-A098D7A8614B}" type="parTrans" cxnId="{0DF5E7AC-CFE5-40EC-9334-5442024B904D}">
      <dgm:prSet/>
      <dgm:spPr/>
      <dgm:t>
        <a:bodyPr/>
        <a:lstStyle/>
        <a:p>
          <a:endParaRPr lang="en-US"/>
        </a:p>
      </dgm:t>
    </dgm:pt>
    <dgm:pt modelId="{F2341A4E-08C3-486F-8A10-30500447CBA6}" type="sibTrans" cxnId="{0DF5E7AC-CFE5-40EC-9334-5442024B904D}">
      <dgm:prSet/>
      <dgm:spPr/>
      <dgm:t>
        <a:bodyPr/>
        <a:lstStyle/>
        <a:p>
          <a:endParaRPr lang="en-US"/>
        </a:p>
      </dgm:t>
    </dgm:pt>
    <dgm:pt modelId="{C7678800-2B29-4127-B8EE-CF95918D495C}">
      <dgm:prSet/>
      <dgm:spPr/>
      <dgm:t>
        <a:bodyPr/>
        <a:lstStyle/>
        <a:p>
          <a:r>
            <a:rPr lang="en-US"/>
            <a:t>investment in Victoria </a:t>
          </a:r>
        </a:p>
      </dgm:t>
    </dgm:pt>
    <dgm:pt modelId="{886DBFB9-D5C1-4B90-BF43-3D20C0D47AA7}" type="parTrans" cxnId="{C1187094-4B6A-4D10-9460-0126B5C1DC84}">
      <dgm:prSet/>
      <dgm:spPr/>
      <dgm:t>
        <a:bodyPr/>
        <a:lstStyle/>
        <a:p>
          <a:endParaRPr lang="en-US"/>
        </a:p>
      </dgm:t>
    </dgm:pt>
    <dgm:pt modelId="{E6DEACA6-9243-4A56-87AC-A0119D8F284D}" type="sibTrans" cxnId="{C1187094-4B6A-4D10-9460-0126B5C1DC84}">
      <dgm:prSet/>
      <dgm:spPr/>
      <dgm:t>
        <a:bodyPr/>
        <a:lstStyle/>
        <a:p>
          <a:endParaRPr lang="en-US"/>
        </a:p>
      </dgm:t>
    </dgm:pt>
    <dgm:pt modelId="{4AF901E7-F803-4EDB-ACE9-F139549288AB}">
      <dgm:prSet/>
      <dgm:spPr/>
      <dgm:t>
        <a:bodyPr/>
        <a:lstStyle/>
        <a:p>
          <a:r>
            <a:rPr lang="en-US"/>
            <a:t>Support</a:t>
          </a:r>
        </a:p>
      </dgm:t>
    </dgm:pt>
    <dgm:pt modelId="{84CD0E62-E6A2-41ED-8056-2FE362B07ABC}" type="parTrans" cxnId="{EB993212-0AE1-4970-97D2-3A33C68441F9}">
      <dgm:prSet/>
      <dgm:spPr/>
      <dgm:t>
        <a:bodyPr/>
        <a:lstStyle/>
        <a:p>
          <a:endParaRPr lang="en-US"/>
        </a:p>
      </dgm:t>
    </dgm:pt>
    <dgm:pt modelId="{A1B534FC-92B1-4E90-AC45-D5FCC2CF924D}" type="sibTrans" cxnId="{EB993212-0AE1-4970-97D2-3A33C68441F9}">
      <dgm:prSet/>
      <dgm:spPr/>
      <dgm:t>
        <a:bodyPr/>
        <a:lstStyle/>
        <a:p>
          <a:endParaRPr lang="en-US"/>
        </a:p>
      </dgm:t>
    </dgm:pt>
    <dgm:pt modelId="{3DC4DD6B-DDDF-41B4-AF69-F2581CEBE48C}">
      <dgm:prSet/>
      <dgm:spPr/>
      <dgm:t>
        <a:bodyPr/>
        <a:lstStyle/>
        <a:p>
          <a:r>
            <a:rPr lang="en-US"/>
            <a:t>community engagement and consultation </a:t>
          </a:r>
        </a:p>
      </dgm:t>
    </dgm:pt>
    <dgm:pt modelId="{A5C37FF9-099D-4020-8BA1-1BB2D9C07371}" type="parTrans" cxnId="{A697A857-CE96-4393-AAF3-E731EFBFC9EB}">
      <dgm:prSet/>
      <dgm:spPr/>
      <dgm:t>
        <a:bodyPr/>
        <a:lstStyle/>
        <a:p>
          <a:endParaRPr lang="en-US"/>
        </a:p>
      </dgm:t>
    </dgm:pt>
    <dgm:pt modelId="{385622DD-68E2-427A-A7BA-1E160AC50767}" type="sibTrans" cxnId="{A697A857-CE96-4393-AAF3-E731EFBFC9EB}">
      <dgm:prSet/>
      <dgm:spPr/>
      <dgm:t>
        <a:bodyPr/>
        <a:lstStyle/>
        <a:p>
          <a:endParaRPr lang="en-US"/>
        </a:p>
      </dgm:t>
    </dgm:pt>
    <dgm:pt modelId="{8F836B30-E0DC-4821-B064-0374E22EACD5}">
      <dgm:prSet/>
      <dgm:spPr/>
      <dgm:t>
        <a:bodyPr/>
        <a:lstStyle/>
        <a:p>
          <a:r>
            <a:rPr lang="en-US"/>
            <a:t>Ensure</a:t>
          </a:r>
        </a:p>
      </dgm:t>
    </dgm:pt>
    <dgm:pt modelId="{DCCAFC89-AA39-4C69-BA88-45AC2C5A5143}" type="parTrans" cxnId="{1F5CCCC4-1BCB-4FD3-AB77-701D77F1795D}">
      <dgm:prSet/>
      <dgm:spPr/>
      <dgm:t>
        <a:bodyPr/>
        <a:lstStyle/>
        <a:p>
          <a:endParaRPr lang="en-US"/>
        </a:p>
      </dgm:t>
    </dgm:pt>
    <dgm:pt modelId="{51E3CFC1-D242-46B0-B387-0FD3EDA89B4B}" type="sibTrans" cxnId="{1F5CCCC4-1BCB-4FD3-AB77-701D77F1795D}">
      <dgm:prSet/>
      <dgm:spPr/>
      <dgm:t>
        <a:bodyPr/>
        <a:lstStyle/>
        <a:p>
          <a:endParaRPr lang="en-US"/>
        </a:p>
      </dgm:t>
    </dgm:pt>
    <dgm:pt modelId="{19C4C0D7-50B4-4921-B3A1-DB05347A0778}">
      <dgm:prSet/>
      <dgm:spPr/>
      <dgm:t>
        <a:bodyPr/>
        <a:lstStyle/>
        <a:p>
          <a:r>
            <a:rPr lang="en-US"/>
            <a:t>that social, economic and environmental factors are considered</a:t>
          </a:r>
        </a:p>
      </dgm:t>
    </dgm:pt>
    <dgm:pt modelId="{61056B9E-F11B-4E55-A1B0-7D460B31D23D}" type="parTrans" cxnId="{AEF91D76-659F-4432-9D45-283705C06000}">
      <dgm:prSet/>
      <dgm:spPr/>
      <dgm:t>
        <a:bodyPr/>
        <a:lstStyle/>
        <a:p>
          <a:endParaRPr lang="en-US"/>
        </a:p>
      </dgm:t>
    </dgm:pt>
    <dgm:pt modelId="{AD37D240-35B8-4AAB-8947-B712332D6E2D}" type="sibTrans" cxnId="{AEF91D76-659F-4432-9D45-283705C06000}">
      <dgm:prSet/>
      <dgm:spPr/>
      <dgm:t>
        <a:bodyPr/>
        <a:lstStyle/>
        <a:p>
          <a:endParaRPr lang="en-US"/>
        </a:p>
      </dgm:t>
    </dgm:pt>
    <dgm:pt modelId="{D65561D6-6D39-4469-A201-5F0E3F0076AF}">
      <dgm:prSet/>
      <dgm:spPr/>
      <dgm:t>
        <a:bodyPr/>
        <a:lstStyle/>
        <a:p>
          <a:r>
            <a:rPr lang="en-US"/>
            <a:t>Manage</a:t>
          </a:r>
        </a:p>
      </dgm:t>
    </dgm:pt>
    <dgm:pt modelId="{19D54D04-C2C9-4D35-AF95-00917DE469E0}" type="parTrans" cxnId="{1B322235-99CA-441B-8B85-B6BD3490BFFC}">
      <dgm:prSet/>
      <dgm:spPr/>
      <dgm:t>
        <a:bodyPr/>
        <a:lstStyle/>
        <a:p>
          <a:endParaRPr lang="en-US"/>
        </a:p>
      </dgm:t>
    </dgm:pt>
    <dgm:pt modelId="{0276032B-424C-4688-9A06-4B9257D49500}" type="sibTrans" cxnId="{1B322235-99CA-441B-8B85-B6BD3490BFFC}">
      <dgm:prSet/>
      <dgm:spPr/>
      <dgm:t>
        <a:bodyPr/>
        <a:lstStyle/>
        <a:p>
          <a:endParaRPr lang="en-US"/>
        </a:p>
      </dgm:t>
    </dgm:pt>
    <dgm:pt modelId="{FB5BE225-5F6F-4189-B4E0-5BF0B44F58DA}">
      <dgm:prSet/>
      <dgm:spPr/>
      <dgm:t>
        <a:bodyPr/>
        <a:lstStyle/>
        <a:p>
          <a:r>
            <a:rPr lang="en-US"/>
            <a:t>risks and impacts</a:t>
          </a:r>
        </a:p>
      </dgm:t>
    </dgm:pt>
    <dgm:pt modelId="{979A31C5-01A3-40D3-903F-94298C8A4CFE}" type="parTrans" cxnId="{5A718278-DC73-4964-8ACE-103D88E5010F}">
      <dgm:prSet/>
      <dgm:spPr/>
      <dgm:t>
        <a:bodyPr/>
        <a:lstStyle/>
        <a:p>
          <a:endParaRPr lang="en-US"/>
        </a:p>
      </dgm:t>
    </dgm:pt>
    <dgm:pt modelId="{CC46EECA-6D54-4D4F-9175-54AF3CCCA4C7}" type="sibTrans" cxnId="{5A718278-DC73-4964-8ACE-103D88E5010F}">
      <dgm:prSet/>
      <dgm:spPr/>
      <dgm:t>
        <a:bodyPr/>
        <a:lstStyle/>
        <a:p>
          <a:endParaRPr lang="en-US"/>
        </a:p>
      </dgm:t>
    </dgm:pt>
    <dgm:pt modelId="{48E122F2-98DC-4551-8FF6-2747348FFBCD}">
      <dgm:prSet/>
      <dgm:spPr/>
      <dgm:t>
        <a:bodyPr/>
        <a:lstStyle/>
        <a:p>
          <a:r>
            <a:rPr lang="en-US"/>
            <a:t>Provide</a:t>
          </a:r>
        </a:p>
      </dgm:t>
    </dgm:pt>
    <dgm:pt modelId="{AB1AB781-1DDC-449F-B493-513EB5EC06AA}" type="parTrans" cxnId="{9541A95C-FA2B-4C70-AAA5-DE5E8CD978D3}">
      <dgm:prSet/>
      <dgm:spPr/>
      <dgm:t>
        <a:bodyPr/>
        <a:lstStyle/>
        <a:p>
          <a:endParaRPr lang="en-US"/>
        </a:p>
      </dgm:t>
    </dgm:pt>
    <dgm:pt modelId="{5AB5A210-D43E-41E0-9C6A-457C493EFADD}" type="sibTrans" cxnId="{9541A95C-FA2B-4C70-AAA5-DE5E8CD978D3}">
      <dgm:prSet/>
      <dgm:spPr/>
      <dgm:t>
        <a:bodyPr/>
        <a:lstStyle/>
        <a:p>
          <a:endParaRPr lang="en-US"/>
        </a:p>
      </dgm:t>
    </dgm:pt>
    <dgm:pt modelId="{321F8247-725D-4D38-AB8D-4F8A5A5A1BBD}">
      <dgm:prSet/>
      <dgm:spPr/>
      <dgm:t>
        <a:bodyPr/>
        <a:lstStyle/>
        <a:p>
          <a:r>
            <a:rPr lang="en-US"/>
            <a:t>a clear administrative framework to facilitate petroleum development</a:t>
          </a:r>
        </a:p>
      </dgm:t>
    </dgm:pt>
    <dgm:pt modelId="{5B0DF9CF-237A-4F37-8017-9AB5A1342F54}" type="parTrans" cxnId="{DD0D5906-655B-4846-B8AE-F0D1FC2489D7}">
      <dgm:prSet/>
      <dgm:spPr/>
      <dgm:t>
        <a:bodyPr/>
        <a:lstStyle/>
        <a:p>
          <a:endParaRPr lang="en-US"/>
        </a:p>
      </dgm:t>
    </dgm:pt>
    <dgm:pt modelId="{2F110C4E-2D3C-4E94-A957-EC38ED14974A}" type="sibTrans" cxnId="{DD0D5906-655B-4846-B8AE-F0D1FC2489D7}">
      <dgm:prSet/>
      <dgm:spPr/>
      <dgm:t>
        <a:bodyPr/>
        <a:lstStyle/>
        <a:p>
          <a:endParaRPr lang="en-US"/>
        </a:p>
      </dgm:t>
    </dgm:pt>
    <dgm:pt modelId="{74B969D4-CE2A-45AA-989C-091BB3DAC444}" type="pres">
      <dgm:prSet presAssocID="{3FA8BCB3-779C-4020-9CBC-CF142543F8CF}" presName="Name0" presStyleCnt="0">
        <dgm:presLayoutVars>
          <dgm:dir/>
          <dgm:animLvl val="lvl"/>
          <dgm:resizeHandles val="exact"/>
        </dgm:presLayoutVars>
      </dgm:prSet>
      <dgm:spPr/>
    </dgm:pt>
    <dgm:pt modelId="{1DA12BFC-5688-4A86-93B7-FBBA4A313C7E}" type="pres">
      <dgm:prSet presAssocID="{40C33431-FBB7-44A4-A288-4D85CA0F3D7A}" presName="linNode" presStyleCnt="0"/>
      <dgm:spPr/>
    </dgm:pt>
    <dgm:pt modelId="{82A86082-4F29-4006-B9A5-30FAD59F6FE6}" type="pres">
      <dgm:prSet presAssocID="{40C33431-FBB7-44A4-A288-4D85CA0F3D7A}" presName="parentText" presStyleLbl="alignNode1" presStyleIdx="0" presStyleCnt="6" custScaleX="2000000" custLinFactNeighborX="-32450" custLinFactNeighborY="-14127">
        <dgm:presLayoutVars>
          <dgm:chMax val="1"/>
          <dgm:bulletEnabled/>
        </dgm:presLayoutVars>
      </dgm:prSet>
      <dgm:spPr/>
    </dgm:pt>
    <dgm:pt modelId="{CC419500-0CFC-4AA0-ABB4-DE041229D4CF}" type="pres">
      <dgm:prSet presAssocID="{40C33431-FBB7-44A4-A288-4D85CA0F3D7A}" presName="descendantText" presStyleLbl="alignAccFollowNode1" presStyleIdx="0" presStyleCnt="6" custScaleX="5937" custLinFactNeighborX="4775" custLinFactNeighborY="-2342">
        <dgm:presLayoutVars>
          <dgm:bulletEnabled/>
        </dgm:presLayoutVars>
      </dgm:prSet>
      <dgm:spPr/>
    </dgm:pt>
    <dgm:pt modelId="{23657B0F-DB91-42C4-80CF-683BC20F5809}" type="pres">
      <dgm:prSet presAssocID="{7FED67E6-A9E0-4419-B510-6DFB613D2B75}" presName="sp" presStyleCnt="0"/>
      <dgm:spPr/>
    </dgm:pt>
    <dgm:pt modelId="{4E4B258F-B9DF-43AB-A1BF-0F090C4783B1}" type="pres">
      <dgm:prSet presAssocID="{399480C7-72D9-4136-A0D4-5DF50B9C4866}" presName="linNode" presStyleCnt="0"/>
      <dgm:spPr/>
    </dgm:pt>
    <dgm:pt modelId="{A5819A2D-F24F-4490-AC71-D41714B94ADB}" type="pres">
      <dgm:prSet presAssocID="{399480C7-72D9-4136-A0D4-5DF50B9C4866}" presName="parentText" presStyleLbl="alignNode1" presStyleIdx="1" presStyleCnt="6">
        <dgm:presLayoutVars>
          <dgm:chMax val="1"/>
          <dgm:bulletEnabled/>
        </dgm:presLayoutVars>
      </dgm:prSet>
      <dgm:spPr/>
    </dgm:pt>
    <dgm:pt modelId="{DE7F2E7D-B57C-42FA-A3A9-066D7C197700}" type="pres">
      <dgm:prSet presAssocID="{399480C7-72D9-4136-A0D4-5DF50B9C4866}" presName="descendantText" presStyleLbl="alignAccFollowNode1" presStyleIdx="1" presStyleCnt="6">
        <dgm:presLayoutVars>
          <dgm:bulletEnabled/>
        </dgm:presLayoutVars>
      </dgm:prSet>
      <dgm:spPr/>
    </dgm:pt>
    <dgm:pt modelId="{975E379A-30CE-4EA7-A82E-4511BB01EE54}" type="pres">
      <dgm:prSet presAssocID="{F2341A4E-08C3-486F-8A10-30500447CBA6}" presName="sp" presStyleCnt="0"/>
      <dgm:spPr/>
    </dgm:pt>
    <dgm:pt modelId="{8196096F-C399-4A50-9468-C4F867D4051A}" type="pres">
      <dgm:prSet presAssocID="{4AF901E7-F803-4EDB-ACE9-F139549288AB}" presName="linNode" presStyleCnt="0"/>
      <dgm:spPr/>
    </dgm:pt>
    <dgm:pt modelId="{0193FEB3-BC3A-447E-9C66-F538AB6B1439}" type="pres">
      <dgm:prSet presAssocID="{4AF901E7-F803-4EDB-ACE9-F139549288AB}" presName="parentText" presStyleLbl="alignNode1" presStyleIdx="2" presStyleCnt="6">
        <dgm:presLayoutVars>
          <dgm:chMax val="1"/>
          <dgm:bulletEnabled/>
        </dgm:presLayoutVars>
      </dgm:prSet>
      <dgm:spPr/>
    </dgm:pt>
    <dgm:pt modelId="{8E6A42E5-093D-49E0-9126-17FD4E5C8FDA}" type="pres">
      <dgm:prSet presAssocID="{4AF901E7-F803-4EDB-ACE9-F139549288AB}" presName="descendantText" presStyleLbl="alignAccFollowNode1" presStyleIdx="2" presStyleCnt="6">
        <dgm:presLayoutVars>
          <dgm:bulletEnabled/>
        </dgm:presLayoutVars>
      </dgm:prSet>
      <dgm:spPr/>
    </dgm:pt>
    <dgm:pt modelId="{0DCB2429-E6C9-495C-BAF5-ED8FF5A128B7}" type="pres">
      <dgm:prSet presAssocID="{A1B534FC-92B1-4E90-AC45-D5FCC2CF924D}" presName="sp" presStyleCnt="0"/>
      <dgm:spPr/>
    </dgm:pt>
    <dgm:pt modelId="{2DC247AD-A2CD-4135-AE64-391ACC218795}" type="pres">
      <dgm:prSet presAssocID="{8F836B30-E0DC-4821-B064-0374E22EACD5}" presName="linNode" presStyleCnt="0"/>
      <dgm:spPr/>
    </dgm:pt>
    <dgm:pt modelId="{3D8623AA-20DF-4138-8881-B2C40797F537}" type="pres">
      <dgm:prSet presAssocID="{8F836B30-E0DC-4821-B064-0374E22EACD5}" presName="parentText" presStyleLbl="alignNode1" presStyleIdx="3" presStyleCnt="6">
        <dgm:presLayoutVars>
          <dgm:chMax val="1"/>
          <dgm:bulletEnabled/>
        </dgm:presLayoutVars>
      </dgm:prSet>
      <dgm:spPr/>
    </dgm:pt>
    <dgm:pt modelId="{2F969585-331A-4E5F-B6B7-EA4C215C0965}" type="pres">
      <dgm:prSet presAssocID="{8F836B30-E0DC-4821-B064-0374E22EACD5}" presName="descendantText" presStyleLbl="alignAccFollowNode1" presStyleIdx="3" presStyleCnt="6">
        <dgm:presLayoutVars>
          <dgm:bulletEnabled/>
        </dgm:presLayoutVars>
      </dgm:prSet>
      <dgm:spPr/>
    </dgm:pt>
    <dgm:pt modelId="{775ADDD0-BFFD-4618-A255-C6484543F0B4}" type="pres">
      <dgm:prSet presAssocID="{51E3CFC1-D242-46B0-B387-0FD3EDA89B4B}" presName="sp" presStyleCnt="0"/>
      <dgm:spPr/>
    </dgm:pt>
    <dgm:pt modelId="{C6B00433-DF89-47C2-BAAB-EE4F45750496}" type="pres">
      <dgm:prSet presAssocID="{D65561D6-6D39-4469-A201-5F0E3F0076AF}" presName="linNode" presStyleCnt="0"/>
      <dgm:spPr/>
    </dgm:pt>
    <dgm:pt modelId="{B4F00738-926F-4792-A25E-7A6029018B1E}" type="pres">
      <dgm:prSet presAssocID="{D65561D6-6D39-4469-A201-5F0E3F0076AF}" presName="parentText" presStyleLbl="alignNode1" presStyleIdx="4" presStyleCnt="6">
        <dgm:presLayoutVars>
          <dgm:chMax val="1"/>
          <dgm:bulletEnabled/>
        </dgm:presLayoutVars>
      </dgm:prSet>
      <dgm:spPr/>
    </dgm:pt>
    <dgm:pt modelId="{3698D519-A859-4D74-9A64-D8799FF8D5E4}" type="pres">
      <dgm:prSet presAssocID="{D65561D6-6D39-4469-A201-5F0E3F0076AF}" presName="descendantText" presStyleLbl="alignAccFollowNode1" presStyleIdx="4" presStyleCnt="6">
        <dgm:presLayoutVars>
          <dgm:bulletEnabled/>
        </dgm:presLayoutVars>
      </dgm:prSet>
      <dgm:spPr/>
    </dgm:pt>
    <dgm:pt modelId="{38B52DB5-1F12-4B98-9AED-298E62B60F36}" type="pres">
      <dgm:prSet presAssocID="{0276032B-424C-4688-9A06-4B9257D49500}" presName="sp" presStyleCnt="0"/>
      <dgm:spPr/>
    </dgm:pt>
    <dgm:pt modelId="{8B1C0381-5A5B-48A1-A451-5353792CB779}" type="pres">
      <dgm:prSet presAssocID="{48E122F2-98DC-4551-8FF6-2747348FFBCD}" presName="linNode" presStyleCnt="0"/>
      <dgm:spPr/>
    </dgm:pt>
    <dgm:pt modelId="{B49A71CA-6FA6-4CC1-B105-B83A51962173}" type="pres">
      <dgm:prSet presAssocID="{48E122F2-98DC-4551-8FF6-2747348FFBCD}" presName="parentText" presStyleLbl="alignNode1" presStyleIdx="5" presStyleCnt="6">
        <dgm:presLayoutVars>
          <dgm:chMax val="1"/>
          <dgm:bulletEnabled/>
        </dgm:presLayoutVars>
      </dgm:prSet>
      <dgm:spPr/>
    </dgm:pt>
    <dgm:pt modelId="{967D657C-E9F9-470B-A41B-A5182343497E}" type="pres">
      <dgm:prSet presAssocID="{48E122F2-98DC-4551-8FF6-2747348FFBCD}" presName="descendantText" presStyleLbl="alignAccFollowNode1" presStyleIdx="5" presStyleCnt="6">
        <dgm:presLayoutVars>
          <dgm:bulletEnabled/>
        </dgm:presLayoutVars>
      </dgm:prSet>
      <dgm:spPr/>
    </dgm:pt>
  </dgm:ptLst>
  <dgm:cxnLst>
    <dgm:cxn modelId="{DD0D5906-655B-4846-B8AE-F0D1FC2489D7}" srcId="{48E122F2-98DC-4551-8FF6-2747348FFBCD}" destId="{321F8247-725D-4D38-AB8D-4F8A5A5A1BBD}" srcOrd="0" destOrd="0" parTransId="{5B0DF9CF-237A-4F37-8017-9AB5A1342F54}" sibTransId="{2F110C4E-2D3C-4E94-A957-EC38ED14974A}"/>
    <dgm:cxn modelId="{D1228F0A-10DB-4998-A608-DB2639D6C76A}" type="presOf" srcId="{19C4C0D7-50B4-4921-B3A1-DB05347A0778}" destId="{2F969585-331A-4E5F-B6B7-EA4C215C0965}" srcOrd="0" destOrd="0" presId="urn:microsoft.com/office/officeart/2016/7/layout/VerticalSolidActionList"/>
    <dgm:cxn modelId="{EB993212-0AE1-4970-97D2-3A33C68441F9}" srcId="{3FA8BCB3-779C-4020-9CBC-CF142543F8CF}" destId="{4AF901E7-F803-4EDB-ACE9-F139549288AB}" srcOrd="2" destOrd="0" parTransId="{84CD0E62-E6A2-41ED-8056-2FE362B07ABC}" sibTransId="{A1B534FC-92B1-4E90-AC45-D5FCC2CF924D}"/>
    <dgm:cxn modelId="{9BDF5D15-9726-48BD-91A3-FBD438E327AC}" type="presOf" srcId="{3FA8BCB3-779C-4020-9CBC-CF142543F8CF}" destId="{74B969D4-CE2A-45AA-989C-091BB3DAC444}" srcOrd="0" destOrd="0" presId="urn:microsoft.com/office/officeart/2016/7/layout/VerticalSolidActionList"/>
    <dgm:cxn modelId="{A5D76918-4630-4C8A-8AAF-B7E1C912B7C7}" type="presOf" srcId="{40C33431-FBB7-44A4-A288-4D85CA0F3D7A}" destId="{82A86082-4F29-4006-B9A5-30FAD59F6FE6}" srcOrd="0" destOrd="0" presId="urn:microsoft.com/office/officeart/2016/7/layout/VerticalSolidActionList"/>
    <dgm:cxn modelId="{87EABA29-ADD3-42A0-BA8E-BAA0EFA77FF3}" srcId="{3FA8BCB3-779C-4020-9CBC-CF142543F8CF}" destId="{40C33431-FBB7-44A4-A288-4D85CA0F3D7A}" srcOrd="0" destOrd="0" parTransId="{F3F786B3-815E-45D6-9199-695DBD698651}" sibTransId="{7FED67E6-A9E0-4419-B510-6DFB613D2B75}"/>
    <dgm:cxn modelId="{1B322235-99CA-441B-8B85-B6BD3490BFFC}" srcId="{3FA8BCB3-779C-4020-9CBC-CF142543F8CF}" destId="{D65561D6-6D39-4469-A201-5F0E3F0076AF}" srcOrd="4" destOrd="0" parTransId="{19D54D04-C2C9-4D35-AF95-00917DE469E0}" sibTransId="{0276032B-424C-4688-9A06-4B9257D49500}"/>
    <dgm:cxn modelId="{9541A95C-FA2B-4C70-AAA5-DE5E8CD978D3}" srcId="{3FA8BCB3-779C-4020-9CBC-CF142543F8CF}" destId="{48E122F2-98DC-4551-8FF6-2747348FFBCD}" srcOrd="5" destOrd="0" parTransId="{AB1AB781-1DDC-449F-B493-513EB5EC06AA}" sibTransId="{5AB5A210-D43E-41E0-9C6A-457C493EFADD}"/>
    <dgm:cxn modelId="{25F7484E-CD6A-41C4-8A6A-C8D934DED38D}" type="presOf" srcId="{399480C7-72D9-4136-A0D4-5DF50B9C4866}" destId="{A5819A2D-F24F-4490-AC71-D41714B94ADB}" srcOrd="0" destOrd="0" presId="urn:microsoft.com/office/officeart/2016/7/layout/VerticalSolidActionList"/>
    <dgm:cxn modelId="{AEF91D76-659F-4432-9D45-283705C06000}" srcId="{8F836B30-E0DC-4821-B064-0374E22EACD5}" destId="{19C4C0D7-50B4-4921-B3A1-DB05347A0778}" srcOrd="0" destOrd="0" parTransId="{61056B9E-F11B-4E55-A1B0-7D460B31D23D}" sibTransId="{AD37D240-35B8-4AAB-8947-B712332D6E2D}"/>
    <dgm:cxn modelId="{A697A857-CE96-4393-AAF3-E731EFBFC9EB}" srcId="{4AF901E7-F803-4EDB-ACE9-F139549288AB}" destId="{3DC4DD6B-DDDF-41B4-AF69-F2581CEBE48C}" srcOrd="0" destOrd="0" parTransId="{A5C37FF9-099D-4020-8BA1-1BB2D9C07371}" sibTransId="{385622DD-68E2-427A-A7BA-1E160AC50767}"/>
    <dgm:cxn modelId="{5A718278-DC73-4964-8ACE-103D88E5010F}" srcId="{D65561D6-6D39-4469-A201-5F0E3F0076AF}" destId="{FB5BE225-5F6F-4189-B4E0-5BF0B44F58DA}" srcOrd="0" destOrd="0" parTransId="{979A31C5-01A3-40D3-903F-94298C8A4CFE}" sibTransId="{CC46EECA-6D54-4D4F-9175-54AF3CCCA4C7}"/>
    <dgm:cxn modelId="{C1187094-4B6A-4D10-9460-0126B5C1DC84}" srcId="{399480C7-72D9-4136-A0D4-5DF50B9C4866}" destId="{C7678800-2B29-4127-B8EE-CF95918D495C}" srcOrd="0" destOrd="0" parTransId="{886DBFB9-D5C1-4B90-BF43-3D20C0D47AA7}" sibTransId="{E6DEACA6-9243-4A56-87AC-A0119D8F284D}"/>
    <dgm:cxn modelId="{F3763F9F-F84B-4291-BF58-739FCC1E968C}" type="presOf" srcId="{4AF901E7-F803-4EDB-ACE9-F139549288AB}" destId="{0193FEB3-BC3A-447E-9C66-F538AB6B1439}" srcOrd="0" destOrd="0" presId="urn:microsoft.com/office/officeart/2016/7/layout/VerticalSolidActionList"/>
    <dgm:cxn modelId="{0DF5E7AC-CFE5-40EC-9334-5442024B904D}" srcId="{3FA8BCB3-779C-4020-9CBC-CF142543F8CF}" destId="{399480C7-72D9-4136-A0D4-5DF50B9C4866}" srcOrd="1" destOrd="0" parTransId="{9D14B9D4-6722-468E-B445-A098D7A8614B}" sibTransId="{F2341A4E-08C3-486F-8A10-30500447CBA6}"/>
    <dgm:cxn modelId="{9D78A2B5-BD98-48F1-978C-E503E9C3DDBA}" type="presOf" srcId="{D65561D6-6D39-4469-A201-5F0E3F0076AF}" destId="{B4F00738-926F-4792-A25E-7A6029018B1E}" srcOrd="0" destOrd="0" presId="urn:microsoft.com/office/officeart/2016/7/layout/VerticalSolidActionList"/>
    <dgm:cxn modelId="{B68ABDC3-1EE9-48E3-8EBE-54DABD440EAE}" type="presOf" srcId="{48E122F2-98DC-4551-8FF6-2747348FFBCD}" destId="{B49A71CA-6FA6-4CC1-B105-B83A51962173}" srcOrd="0" destOrd="0" presId="urn:microsoft.com/office/officeart/2016/7/layout/VerticalSolidActionList"/>
    <dgm:cxn modelId="{1F5CCCC4-1BCB-4FD3-AB77-701D77F1795D}" srcId="{3FA8BCB3-779C-4020-9CBC-CF142543F8CF}" destId="{8F836B30-E0DC-4821-B064-0374E22EACD5}" srcOrd="3" destOrd="0" parTransId="{DCCAFC89-AA39-4C69-BA88-45AC2C5A5143}" sibTransId="{51E3CFC1-D242-46B0-B387-0FD3EDA89B4B}"/>
    <dgm:cxn modelId="{225C75D2-69B3-4B5B-8E17-509A95579280}" type="presOf" srcId="{8F836B30-E0DC-4821-B064-0374E22EACD5}" destId="{3D8623AA-20DF-4138-8881-B2C40797F537}" srcOrd="0" destOrd="0" presId="urn:microsoft.com/office/officeart/2016/7/layout/VerticalSolidActionList"/>
    <dgm:cxn modelId="{132F96D9-FB69-42FC-B274-6789EC4A87F6}" type="presOf" srcId="{321F8247-725D-4D38-AB8D-4F8A5A5A1BBD}" destId="{967D657C-E9F9-470B-A41B-A5182343497E}" srcOrd="0" destOrd="0" presId="urn:microsoft.com/office/officeart/2016/7/layout/VerticalSolidActionList"/>
    <dgm:cxn modelId="{7273EEF3-5A24-45DA-98CA-99C7E17650D1}" type="presOf" srcId="{FB5BE225-5F6F-4189-B4E0-5BF0B44F58DA}" destId="{3698D519-A859-4D74-9A64-D8799FF8D5E4}" srcOrd="0" destOrd="0" presId="urn:microsoft.com/office/officeart/2016/7/layout/VerticalSolidActionList"/>
    <dgm:cxn modelId="{1C6624FE-A050-4FE2-800A-A06F549541D9}" type="presOf" srcId="{C7678800-2B29-4127-B8EE-CF95918D495C}" destId="{DE7F2E7D-B57C-42FA-A3A9-066D7C197700}" srcOrd="0" destOrd="0" presId="urn:microsoft.com/office/officeart/2016/7/layout/VerticalSolidActionList"/>
    <dgm:cxn modelId="{577BE6FF-553A-4F9A-91A0-19235FD78405}" type="presOf" srcId="{3DC4DD6B-DDDF-41B4-AF69-F2581CEBE48C}" destId="{8E6A42E5-093D-49E0-9126-17FD4E5C8FDA}" srcOrd="0" destOrd="0" presId="urn:microsoft.com/office/officeart/2016/7/layout/VerticalSolidActionList"/>
    <dgm:cxn modelId="{51E19FF3-6C37-4C49-812B-BC55DDCA4648}" type="presParOf" srcId="{74B969D4-CE2A-45AA-989C-091BB3DAC444}" destId="{1DA12BFC-5688-4A86-93B7-FBBA4A313C7E}" srcOrd="0" destOrd="0" presId="urn:microsoft.com/office/officeart/2016/7/layout/VerticalSolidActionList"/>
    <dgm:cxn modelId="{7E44E3F8-1646-407E-A9D2-96458DCDE8DF}" type="presParOf" srcId="{1DA12BFC-5688-4A86-93B7-FBBA4A313C7E}" destId="{82A86082-4F29-4006-B9A5-30FAD59F6FE6}" srcOrd="0" destOrd="0" presId="urn:microsoft.com/office/officeart/2016/7/layout/VerticalSolidActionList"/>
    <dgm:cxn modelId="{130FD3DE-598D-4FC0-8318-20378CBB1AFB}" type="presParOf" srcId="{1DA12BFC-5688-4A86-93B7-FBBA4A313C7E}" destId="{CC419500-0CFC-4AA0-ABB4-DE041229D4CF}" srcOrd="1" destOrd="0" presId="urn:microsoft.com/office/officeart/2016/7/layout/VerticalSolidActionList"/>
    <dgm:cxn modelId="{66D54AA1-CDAD-45FD-8A71-FBB8755D5836}" type="presParOf" srcId="{74B969D4-CE2A-45AA-989C-091BB3DAC444}" destId="{23657B0F-DB91-42C4-80CF-683BC20F5809}" srcOrd="1" destOrd="0" presId="urn:microsoft.com/office/officeart/2016/7/layout/VerticalSolidActionList"/>
    <dgm:cxn modelId="{79A32D3F-7486-4161-ABFB-5EC5150B948C}" type="presParOf" srcId="{74B969D4-CE2A-45AA-989C-091BB3DAC444}" destId="{4E4B258F-B9DF-43AB-A1BF-0F090C4783B1}" srcOrd="2" destOrd="0" presId="urn:microsoft.com/office/officeart/2016/7/layout/VerticalSolidActionList"/>
    <dgm:cxn modelId="{9DF1BBB4-9E64-4B19-B6BF-B169E68EAF9A}" type="presParOf" srcId="{4E4B258F-B9DF-43AB-A1BF-0F090C4783B1}" destId="{A5819A2D-F24F-4490-AC71-D41714B94ADB}" srcOrd="0" destOrd="0" presId="urn:microsoft.com/office/officeart/2016/7/layout/VerticalSolidActionList"/>
    <dgm:cxn modelId="{E880FB21-B06F-4A3D-B255-433C21126899}" type="presParOf" srcId="{4E4B258F-B9DF-43AB-A1BF-0F090C4783B1}" destId="{DE7F2E7D-B57C-42FA-A3A9-066D7C197700}" srcOrd="1" destOrd="0" presId="urn:microsoft.com/office/officeart/2016/7/layout/VerticalSolidActionList"/>
    <dgm:cxn modelId="{3DE285E1-4B0F-4AD1-AA79-7A2F5CEBEBB5}" type="presParOf" srcId="{74B969D4-CE2A-45AA-989C-091BB3DAC444}" destId="{975E379A-30CE-4EA7-A82E-4511BB01EE54}" srcOrd="3" destOrd="0" presId="urn:microsoft.com/office/officeart/2016/7/layout/VerticalSolidActionList"/>
    <dgm:cxn modelId="{D8A09F56-4F97-4E44-83A5-BB4F3029F6A3}" type="presParOf" srcId="{74B969D4-CE2A-45AA-989C-091BB3DAC444}" destId="{8196096F-C399-4A50-9468-C4F867D4051A}" srcOrd="4" destOrd="0" presId="urn:microsoft.com/office/officeart/2016/7/layout/VerticalSolidActionList"/>
    <dgm:cxn modelId="{AFA16EB3-15D9-4726-97BB-69373CDE579E}" type="presParOf" srcId="{8196096F-C399-4A50-9468-C4F867D4051A}" destId="{0193FEB3-BC3A-447E-9C66-F538AB6B1439}" srcOrd="0" destOrd="0" presId="urn:microsoft.com/office/officeart/2016/7/layout/VerticalSolidActionList"/>
    <dgm:cxn modelId="{699772BB-C13F-490F-82E3-FCE475221922}" type="presParOf" srcId="{8196096F-C399-4A50-9468-C4F867D4051A}" destId="{8E6A42E5-093D-49E0-9126-17FD4E5C8FDA}" srcOrd="1" destOrd="0" presId="urn:microsoft.com/office/officeart/2016/7/layout/VerticalSolidActionList"/>
    <dgm:cxn modelId="{A5642238-50DD-4ECA-83A1-4117EE8D8FA0}" type="presParOf" srcId="{74B969D4-CE2A-45AA-989C-091BB3DAC444}" destId="{0DCB2429-E6C9-495C-BAF5-ED8FF5A128B7}" srcOrd="5" destOrd="0" presId="urn:microsoft.com/office/officeart/2016/7/layout/VerticalSolidActionList"/>
    <dgm:cxn modelId="{1232D771-47AB-4D75-9D8C-A068585363AE}" type="presParOf" srcId="{74B969D4-CE2A-45AA-989C-091BB3DAC444}" destId="{2DC247AD-A2CD-4135-AE64-391ACC218795}" srcOrd="6" destOrd="0" presId="urn:microsoft.com/office/officeart/2016/7/layout/VerticalSolidActionList"/>
    <dgm:cxn modelId="{0E488AF4-E899-40E6-B8C5-04F0AFC1FD5D}" type="presParOf" srcId="{2DC247AD-A2CD-4135-AE64-391ACC218795}" destId="{3D8623AA-20DF-4138-8881-B2C40797F537}" srcOrd="0" destOrd="0" presId="urn:microsoft.com/office/officeart/2016/7/layout/VerticalSolidActionList"/>
    <dgm:cxn modelId="{B2AED8D5-5C28-4E7E-92E9-ECC17F40CBFC}" type="presParOf" srcId="{2DC247AD-A2CD-4135-AE64-391ACC218795}" destId="{2F969585-331A-4E5F-B6B7-EA4C215C0965}" srcOrd="1" destOrd="0" presId="urn:microsoft.com/office/officeart/2016/7/layout/VerticalSolidActionList"/>
    <dgm:cxn modelId="{38FD0284-CDBA-4D05-99DF-DC924A5B3EEB}" type="presParOf" srcId="{74B969D4-CE2A-45AA-989C-091BB3DAC444}" destId="{775ADDD0-BFFD-4618-A255-C6484543F0B4}" srcOrd="7" destOrd="0" presId="urn:microsoft.com/office/officeart/2016/7/layout/VerticalSolidActionList"/>
    <dgm:cxn modelId="{DF0BA4DD-6156-4D70-87A9-DC8047283A91}" type="presParOf" srcId="{74B969D4-CE2A-45AA-989C-091BB3DAC444}" destId="{C6B00433-DF89-47C2-BAAB-EE4F45750496}" srcOrd="8" destOrd="0" presId="urn:microsoft.com/office/officeart/2016/7/layout/VerticalSolidActionList"/>
    <dgm:cxn modelId="{B84E6E61-903B-4034-9530-58BB9BAFE216}" type="presParOf" srcId="{C6B00433-DF89-47C2-BAAB-EE4F45750496}" destId="{B4F00738-926F-4792-A25E-7A6029018B1E}" srcOrd="0" destOrd="0" presId="urn:microsoft.com/office/officeart/2016/7/layout/VerticalSolidActionList"/>
    <dgm:cxn modelId="{096F19E2-6B9B-4A4A-A514-3AD5813D69AF}" type="presParOf" srcId="{C6B00433-DF89-47C2-BAAB-EE4F45750496}" destId="{3698D519-A859-4D74-9A64-D8799FF8D5E4}" srcOrd="1" destOrd="0" presId="urn:microsoft.com/office/officeart/2016/7/layout/VerticalSolidActionList"/>
    <dgm:cxn modelId="{2DC11957-2381-4DB8-8C13-D1D225630A3D}" type="presParOf" srcId="{74B969D4-CE2A-45AA-989C-091BB3DAC444}" destId="{38B52DB5-1F12-4B98-9AED-298E62B60F36}" srcOrd="9" destOrd="0" presId="urn:microsoft.com/office/officeart/2016/7/layout/VerticalSolidActionList"/>
    <dgm:cxn modelId="{C25ADD24-D27E-4FF4-8332-76BEC5C40FD9}" type="presParOf" srcId="{74B969D4-CE2A-45AA-989C-091BB3DAC444}" destId="{8B1C0381-5A5B-48A1-A451-5353792CB779}" srcOrd="10" destOrd="0" presId="urn:microsoft.com/office/officeart/2016/7/layout/VerticalSolidActionList"/>
    <dgm:cxn modelId="{08C7A025-C1E1-463C-86A8-CC16C61430FE}" type="presParOf" srcId="{8B1C0381-5A5B-48A1-A451-5353792CB779}" destId="{B49A71CA-6FA6-4CC1-B105-B83A51962173}" srcOrd="0" destOrd="0" presId="urn:microsoft.com/office/officeart/2016/7/layout/VerticalSolidActionList"/>
    <dgm:cxn modelId="{28FCA07E-1185-4D23-A319-ED8FB87274B5}" type="presParOf" srcId="{8B1C0381-5A5B-48A1-A451-5353792CB779}" destId="{967D657C-E9F9-470B-A41B-A5182343497E}"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D78114-33C9-4757-ADF9-D5DDA954999B}">
      <dsp:nvSpPr>
        <dsp:cNvPr id="0" name=""/>
        <dsp:cNvSpPr/>
      </dsp:nvSpPr>
      <dsp:spPr>
        <a:xfrm>
          <a:off x="7879" y="393385"/>
          <a:ext cx="4240754" cy="1276883"/>
        </a:xfrm>
        <a:prstGeom prst="chevron">
          <a:avLst/>
        </a:prstGeom>
        <a:solidFill>
          <a:schemeClr val="accent6">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27305" rIns="0" bIns="27305" numCol="1" spcCol="1270" anchor="ctr" anchorCtr="0">
          <a:noAutofit/>
        </a:bodyPr>
        <a:lstStyle/>
        <a:p>
          <a:pPr marL="0" lvl="0" indent="0" algn="ctr" defTabSz="1911350">
            <a:lnSpc>
              <a:spcPct val="90000"/>
            </a:lnSpc>
            <a:spcBef>
              <a:spcPct val="0"/>
            </a:spcBef>
            <a:spcAft>
              <a:spcPct val="35000"/>
            </a:spcAft>
            <a:buNone/>
          </a:pPr>
          <a:r>
            <a:rPr lang="en-AU" sz="4300" kern="1200"/>
            <a:t>Primary legislation</a:t>
          </a:r>
        </a:p>
      </dsp:txBody>
      <dsp:txXfrm>
        <a:off x="646321" y="393385"/>
        <a:ext cx="2963871" cy="1276883"/>
      </dsp:txXfrm>
    </dsp:sp>
    <dsp:sp modelId="{35997E0F-0FE2-49E0-BACD-F0EECC3CACBA}">
      <dsp:nvSpPr>
        <dsp:cNvPr id="0" name=""/>
        <dsp:cNvSpPr/>
      </dsp:nvSpPr>
      <dsp:spPr>
        <a:xfrm>
          <a:off x="3833646" y="501920"/>
          <a:ext cx="3546692" cy="1059813"/>
        </a:xfrm>
        <a:prstGeom prst="chevron">
          <a:avLst/>
        </a:prstGeom>
        <a:solidFill>
          <a:schemeClr val="accent6">
            <a:lumMod val="25000"/>
            <a:lumOff val="7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0" bIns="17145" numCol="1" spcCol="1270" anchor="ctr" anchorCtr="0">
          <a:noAutofit/>
        </a:bodyPr>
        <a:lstStyle/>
        <a:p>
          <a:pPr marL="0" lvl="0" indent="0" algn="ctr" defTabSz="1200150">
            <a:lnSpc>
              <a:spcPct val="90000"/>
            </a:lnSpc>
            <a:spcBef>
              <a:spcPct val="0"/>
            </a:spcBef>
            <a:spcAft>
              <a:spcPct val="35000"/>
            </a:spcAft>
            <a:buNone/>
          </a:pPr>
          <a:r>
            <a:rPr lang="en-AU" sz="2700" i="1" kern="1200"/>
            <a:t>Petroleum Act 1998</a:t>
          </a:r>
        </a:p>
      </dsp:txBody>
      <dsp:txXfrm>
        <a:off x="4363553" y="501920"/>
        <a:ext cx="2486879" cy="1059813"/>
      </dsp:txXfrm>
    </dsp:sp>
    <dsp:sp modelId="{C481A870-1EFD-4473-A7E5-59362E9A163C}">
      <dsp:nvSpPr>
        <dsp:cNvPr id="0" name=""/>
        <dsp:cNvSpPr/>
      </dsp:nvSpPr>
      <dsp:spPr>
        <a:xfrm>
          <a:off x="7009404" y="501920"/>
          <a:ext cx="4101160" cy="1059813"/>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AU" sz="2400" i="1" kern="1200"/>
            <a:t>Petroleum Amendment Act 2020</a:t>
          </a:r>
        </a:p>
      </dsp:txBody>
      <dsp:txXfrm>
        <a:off x="7539311" y="501920"/>
        <a:ext cx="3041347" cy="1059813"/>
      </dsp:txXfrm>
    </dsp:sp>
    <dsp:sp modelId="{120D520C-93A6-4520-B5A1-1D513E4C098D}">
      <dsp:nvSpPr>
        <dsp:cNvPr id="0" name=""/>
        <dsp:cNvSpPr/>
      </dsp:nvSpPr>
      <dsp:spPr>
        <a:xfrm>
          <a:off x="7879" y="1849033"/>
          <a:ext cx="4240754" cy="1276883"/>
        </a:xfrm>
        <a:prstGeom prst="chevron">
          <a:avLst/>
        </a:prstGeom>
        <a:solidFill>
          <a:schemeClr val="accent6">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27305" rIns="0" bIns="27305" numCol="1" spcCol="1270" anchor="ctr" anchorCtr="0">
          <a:noAutofit/>
        </a:bodyPr>
        <a:lstStyle/>
        <a:p>
          <a:pPr marL="0" lvl="0" indent="0" algn="ctr" defTabSz="1911350">
            <a:lnSpc>
              <a:spcPct val="90000"/>
            </a:lnSpc>
            <a:spcBef>
              <a:spcPct val="0"/>
            </a:spcBef>
            <a:spcAft>
              <a:spcPct val="35000"/>
            </a:spcAft>
            <a:buNone/>
          </a:pPr>
          <a:r>
            <a:rPr lang="en-AU" sz="4300" kern="1200"/>
            <a:t>Subordinate legislation</a:t>
          </a:r>
        </a:p>
      </dsp:txBody>
      <dsp:txXfrm>
        <a:off x="646321" y="1849033"/>
        <a:ext cx="2963871" cy="1276883"/>
      </dsp:txXfrm>
    </dsp:sp>
    <dsp:sp modelId="{D23A2091-4E93-4144-88B9-430517518208}">
      <dsp:nvSpPr>
        <dsp:cNvPr id="0" name=""/>
        <dsp:cNvSpPr/>
      </dsp:nvSpPr>
      <dsp:spPr>
        <a:xfrm>
          <a:off x="3833646" y="1957568"/>
          <a:ext cx="3546692" cy="1059813"/>
        </a:xfrm>
        <a:prstGeom prst="chevron">
          <a:avLst/>
        </a:prstGeom>
        <a:solidFill>
          <a:schemeClr val="accent6">
            <a:lumMod val="10000"/>
            <a:lumOff val="9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0" bIns="17145" numCol="1" spcCol="1270" anchor="ctr" anchorCtr="0">
          <a:noAutofit/>
        </a:bodyPr>
        <a:lstStyle/>
        <a:p>
          <a:pPr marL="0" lvl="0" indent="0" algn="ctr" defTabSz="1200150">
            <a:lnSpc>
              <a:spcPct val="90000"/>
            </a:lnSpc>
            <a:spcBef>
              <a:spcPct val="0"/>
            </a:spcBef>
            <a:spcAft>
              <a:spcPct val="35000"/>
            </a:spcAft>
            <a:buNone/>
          </a:pPr>
          <a:r>
            <a:rPr lang="en-AU" sz="2700" i="1" kern="1200"/>
            <a:t>Petroleum Regulations 2021</a:t>
          </a:r>
        </a:p>
      </dsp:txBody>
      <dsp:txXfrm>
        <a:off x="4363553" y="1957568"/>
        <a:ext cx="2486879" cy="1059813"/>
      </dsp:txXfrm>
    </dsp:sp>
    <dsp:sp modelId="{8038B463-DF9B-4518-A1C9-E81B2285FDA2}">
      <dsp:nvSpPr>
        <dsp:cNvPr id="0" name=""/>
        <dsp:cNvSpPr/>
      </dsp:nvSpPr>
      <dsp:spPr>
        <a:xfrm>
          <a:off x="7879" y="3304680"/>
          <a:ext cx="4240754" cy="1276883"/>
        </a:xfrm>
        <a:prstGeom prst="chevron">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27305" rIns="0" bIns="27305" numCol="1" spcCol="1270" anchor="ctr" anchorCtr="0">
          <a:noAutofit/>
        </a:bodyPr>
        <a:lstStyle/>
        <a:p>
          <a:pPr marL="0" lvl="0" indent="0" algn="ctr" defTabSz="1911350">
            <a:lnSpc>
              <a:spcPct val="90000"/>
            </a:lnSpc>
            <a:spcBef>
              <a:spcPct val="0"/>
            </a:spcBef>
            <a:spcAft>
              <a:spcPct val="35000"/>
            </a:spcAft>
            <a:buNone/>
          </a:pPr>
          <a:r>
            <a:rPr lang="en-AU" sz="4300" kern="1200"/>
            <a:t>Guidelines</a:t>
          </a:r>
        </a:p>
      </dsp:txBody>
      <dsp:txXfrm>
        <a:off x="646321" y="3304680"/>
        <a:ext cx="2963871" cy="1276883"/>
      </dsp:txXfrm>
    </dsp:sp>
    <dsp:sp modelId="{19F2C76F-2779-4FB2-A44E-B41CE99FD7BE}">
      <dsp:nvSpPr>
        <dsp:cNvPr id="0" name=""/>
        <dsp:cNvSpPr/>
      </dsp:nvSpPr>
      <dsp:spPr>
        <a:xfrm>
          <a:off x="3833646" y="3413215"/>
          <a:ext cx="3546692" cy="1059813"/>
        </a:xfrm>
        <a:prstGeom prst="chevron">
          <a:avLst/>
        </a:prstGeom>
        <a:solidFill>
          <a:schemeClr val="accent1">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0" bIns="17145" numCol="1" spcCol="1270" anchor="ctr" anchorCtr="0">
          <a:noAutofit/>
        </a:bodyPr>
        <a:lstStyle/>
        <a:p>
          <a:pPr marL="0" lvl="0" indent="0" algn="ctr" defTabSz="1200150">
            <a:lnSpc>
              <a:spcPct val="90000"/>
            </a:lnSpc>
            <a:spcBef>
              <a:spcPct val="0"/>
            </a:spcBef>
            <a:spcAft>
              <a:spcPct val="35000"/>
            </a:spcAft>
            <a:buNone/>
          </a:pPr>
          <a:r>
            <a:rPr lang="en-AU" sz="2700" i="1" kern="1200"/>
            <a:t>Code of Practice</a:t>
          </a:r>
        </a:p>
      </dsp:txBody>
      <dsp:txXfrm>
        <a:off x="4363553" y="3413215"/>
        <a:ext cx="2486879" cy="10598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50218F-AFF6-4B36-9CB3-A9DCBCA69600}">
      <dsp:nvSpPr>
        <dsp:cNvPr id="0" name=""/>
        <dsp:cNvSpPr/>
      </dsp:nvSpPr>
      <dsp:spPr>
        <a:xfrm>
          <a:off x="2125" y="4793"/>
          <a:ext cx="2724903" cy="6363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AU" sz="1200" kern="1200"/>
            <a:t>Preliminary consultation to inform development of proposed Regulations</a:t>
          </a:r>
        </a:p>
      </dsp:txBody>
      <dsp:txXfrm>
        <a:off x="20763" y="23431"/>
        <a:ext cx="2687627" cy="599086"/>
      </dsp:txXfrm>
    </dsp:sp>
    <dsp:sp modelId="{EE8071A5-A231-44B1-8088-68998577B7CC}">
      <dsp:nvSpPr>
        <dsp:cNvPr id="0" name=""/>
        <dsp:cNvSpPr/>
      </dsp:nvSpPr>
      <dsp:spPr>
        <a:xfrm rot="5400000">
          <a:off x="1245259" y="657064"/>
          <a:ext cx="238635" cy="2863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AU" sz="1000" kern="1200"/>
        </a:p>
      </dsp:txBody>
      <dsp:txXfrm rot="-5400000">
        <a:off x="1278668" y="680928"/>
        <a:ext cx="171817" cy="167045"/>
      </dsp:txXfrm>
    </dsp:sp>
    <dsp:sp modelId="{32434F53-F112-4927-9283-489615A48B58}">
      <dsp:nvSpPr>
        <dsp:cNvPr id="0" name=""/>
        <dsp:cNvSpPr/>
      </dsp:nvSpPr>
      <dsp:spPr>
        <a:xfrm>
          <a:off x="2125" y="959337"/>
          <a:ext cx="2724903" cy="636362"/>
        </a:xfrm>
        <a:prstGeom prst="roundRect">
          <a:avLst>
            <a:gd name="adj" fmla="val 10000"/>
          </a:avLst>
        </a:prstGeom>
        <a:solidFill>
          <a:srgbClr val="0072CE"/>
        </a:solidFill>
        <a:ln w="12700" cap="flat" cmpd="sng" algn="ctr">
          <a:solidFill>
            <a:srgbClr val="0072C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AU" sz="1200" kern="1200"/>
            <a:t>Development of a Regulatory Impact Statement (RIS) and draft Regulations</a:t>
          </a:r>
        </a:p>
      </dsp:txBody>
      <dsp:txXfrm>
        <a:off x="20763" y="977975"/>
        <a:ext cx="2687627" cy="599086"/>
      </dsp:txXfrm>
    </dsp:sp>
    <dsp:sp modelId="{4E2501FB-F1D1-47C8-A084-043D3267B9ED}">
      <dsp:nvSpPr>
        <dsp:cNvPr id="0" name=""/>
        <dsp:cNvSpPr/>
      </dsp:nvSpPr>
      <dsp:spPr>
        <a:xfrm rot="5400000">
          <a:off x="1245259" y="1611608"/>
          <a:ext cx="238635" cy="2863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AU" sz="1000" kern="1200"/>
        </a:p>
      </dsp:txBody>
      <dsp:txXfrm rot="-5400000">
        <a:off x="1278668" y="1635472"/>
        <a:ext cx="171817" cy="167045"/>
      </dsp:txXfrm>
    </dsp:sp>
    <dsp:sp modelId="{07148D47-6AD4-4C1F-A965-F524988970E2}">
      <dsp:nvSpPr>
        <dsp:cNvPr id="0" name=""/>
        <dsp:cNvSpPr/>
      </dsp:nvSpPr>
      <dsp:spPr>
        <a:xfrm>
          <a:off x="0" y="1913880"/>
          <a:ext cx="2729154" cy="636362"/>
        </a:xfrm>
        <a:prstGeom prst="roundRect">
          <a:avLst>
            <a:gd name="adj" fmla="val 10000"/>
          </a:avLst>
        </a:prstGeom>
        <a:solidFill>
          <a:srgbClr val="ECC41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AU" sz="1200" kern="1200"/>
            <a:t>Public consultation on the RIS and proposed Regulations</a:t>
          </a:r>
        </a:p>
      </dsp:txBody>
      <dsp:txXfrm>
        <a:off x="18638" y="1932518"/>
        <a:ext cx="2691878" cy="599086"/>
      </dsp:txXfrm>
    </dsp:sp>
    <dsp:sp modelId="{36E45CA2-53BF-4BBB-8196-152AAE593826}">
      <dsp:nvSpPr>
        <dsp:cNvPr id="0" name=""/>
        <dsp:cNvSpPr/>
      </dsp:nvSpPr>
      <dsp:spPr>
        <a:xfrm rot="5400000">
          <a:off x="1245259" y="2566151"/>
          <a:ext cx="238635" cy="2863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AU" sz="1000" kern="1200"/>
        </a:p>
      </dsp:txBody>
      <dsp:txXfrm rot="-5400000">
        <a:off x="1278668" y="2590015"/>
        <a:ext cx="171817" cy="167045"/>
      </dsp:txXfrm>
    </dsp:sp>
    <dsp:sp modelId="{7072ABB4-1CF1-4679-969F-EB060B51D518}">
      <dsp:nvSpPr>
        <dsp:cNvPr id="0" name=""/>
        <dsp:cNvSpPr/>
      </dsp:nvSpPr>
      <dsp:spPr>
        <a:xfrm>
          <a:off x="0" y="2868424"/>
          <a:ext cx="2729154" cy="6363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AU" sz="1200" kern="1200"/>
            <a:t>Consideration of all submissions on the RIS and proposed Regulations</a:t>
          </a:r>
        </a:p>
      </dsp:txBody>
      <dsp:txXfrm>
        <a:off x="18638" y="2887062"/>
        <a:ext cx="2691878" cy="599086"/>
      </dsp:txXfrm>
    </dsp:sp>
    <dsp:sp modelId="{734F8D2F-548B-4C04-863E-91C5ABAFCD52}">
      <dsp:nvSpPr>
        <dsp:cNvPr id="0" name=""/>
        <dsp:cNvSpPr/>
      </dsp:nvSpPr>
      <dsp:spPr>
        <a:xfrm rot="5400000">
          <a:off x="1245259" y="3520695"/>
          <a:ext cx="238635" cy="2863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AU" sz="1000" kern="1200"/>
        </a:p>
      </dsp:txBody>
      <dsp:txXfrm rot="-5400000">
        <a:off x="1278668" y="3544559"/>
        <a:ext cx="171817" cy="167045"/>
      </dsp:txXfrm>
    </dsp:sp>
    <dsp:sp modelId="{4EB57AEE-5F8B-45F8-A840-6A619D6411D5}">
      <dsp:nvSpPr>
        <dsp:cNvPr id="0" name=""/>
        <dsp:cNvSpPr/>
      </dsp:nvSpPr>
      <dsp:spPr>
        <a:xfrm>
          <a:off x="3713" y="3822967"/>
          <a:ext cx="2721727" cy="6363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AU" sz="1200" kern="1200"/>
            <a:t>Final decision on whether to make Regulations as proposed</a:t>
          </a:r>
        </a:p>
      </dsp:txBody>
      <dsp:txXfrm>
        <a:off x="22351" y="3841605"/>
        <a:ext cx="2684451" cy="599086"/>
      </dsp:txXfrm>
    </dsp:sp>
    <dsp:sp modelId="{C337BCDD-648A-4F5E-9BE6-346C6C447805}">
      <dsp:nvSpPr>
        <dsp:cNvPr id="0" name=""/>
        <dsp:cNvSpPr/>
      </dsp:nvSpPr>
      <dsp:spPr>
        <a:xfrm rot="5400000">
          <a:off x="1245259" y="4475239"/>
          <a:ext cx="238635" cy="2863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AU" sz="1000" kern="1200"/>
        </a:p>
      </dsp:txBody>
      <dsp:txXfrm rot="-5400000">
        <a:off x="1278668" y="4499103"/>
        <a:ext cx="171817" cy="167045"/>
      </dsp:txXfrm>
    </dsp:sp>
    <dsp:sp modelId="{ED0F4CD2-12BD-40FF-A4DD-C99FFC6ADA61}">
      <dsp:nvSpPr>
        <dsp:cNvPr id="0" name=""/>
        <dsp:cNvSpPr/>
      </dsp:nvSpPr>
      <dsp:spPr>
        <a:xfrm>
          <a:off x="3713" y="4777511"/>
          <a:ext cx="2721727" cy="6363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AU" sz="1200" kern="1200"/>
            <a:t>Notice of decision and Statement of Reasons published</a:t>
          </a:r>
        </a:p>
      </dsp:txBody>
      <dsp:txXfrm>
        <a:off x="22351" y="4796149"/>
        <a:ext cx="2684451" cy="5990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419500-0CFC-4AA0-ABB4-DE041229D4CF}">
      <dsp:nvSpPr>
        <dsp:cNvPr id="0" name=""/>
        <dsp:cNvSpPr/>
      </dsp:nvSpPr>
      <dsp:spPr>
        <a:xfrm>
          <a:off x="9359776" y="0"/>
          <a:ext cx="111028" cy="804983"/>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2A86082-4F29-4006-B9A5-30FAD59F6FE6}">
      <dsp:nvSpPr>
        <dsp:cNvPr id="0" name=""/>
        <dsp:cNvSpPr/>
      </dsp:nvSpPr>
      <dsp:spPr>
        <a:xfrm>
          <a:off x="0" y="0"/>
          <a:ext cx="9350570" cy="80498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4740" tIns="79514" rIns="24740" bIns="79514" numCol="1" spcCol="1270" anchor="ctr" anchorCtr="0">
          <a:noAutofit/>
        </a:bodyPr>
        <a:lstStyle/>
        <a:p>
          <a:pPr marL="0" lvl="0" indent="0" algn="ctr" defTabSz="1111250">
            <a:lnSpc>
              <a:spcPct val="90000"/>
            </a:lnSpc>
            <a:spcBef>
              <a:spcPct val="0"/>
            </a:spcBef>
            <a:spcAft>
              <a:spcPct val="35000"/>
            </a:spcAft>
            <a:buNone/>
          </a:pPr>
          <a:r>
            <a:rPr lang="en-US" sz="2500" kern="1200"/>
            <a:t>How do the proposed regulations:</a:t>
          </a:r>
        </a:p>
      </dsp:txBody>
      <dsp:txXfrm>
        <a:off x="0" y="0"/>
        <a:ext cx="9350570" cy="804983"/>
      </dsp:txXfrm>
    </dsp:sp>
    <dsp:sp modelId="{DE7F2E7D-B57C-42FA-A3A9-066D7C197700}">
      <dsp:nvSpPr>
        <dsp:cNvPr id="0" name=""/>
        <dsp:cNvSpPr/>
      </dsp:nvSpPr>
      <dsp:spPr>
        <a:xfrm>
          <a:off x="1894161" y="853901"/>
          <a:ext cx="7576644" cy="804983"/>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7008" tIns="204466" rIns="147008" bIns="204466" numCol="1" spcCol="1270" anchor="ctr" anchorCtr="0">
          <a:noAutofit/>
        </a:bodyPr>
        <a:lstStyle/>
        <a:p>
          <a:pPr marL="0" lvl="0" indent="0" algn="l" defTabSz="889000">
            <a:lnSpc>
              <a:spcPct val="90000"/>
            </a:lnSpc>
            <a:spcBef>
              <a:spcPct val="0"/>
            </a:spcBef>
            <a:spcAft>
              <a:spcPct val="35000"/>
            </a:spcAft>
            <a:buNone/>
          </a:pPr>
          <a:r>
            <a:rPr lang="en-US" sz="2000" kern="1200"/>
            <a:t>investment in Victoria </a:t>
          </a:r>
        </a:p>
      </dsp:txBody>
      <dsp:txXfrm>
        <a:off x="1894161" y="853901"/>
        <a:ext cx="7576644" cy="804983"/>
      </dsp:txXfrm>
    </dsp:sp>
    <dsp:sp modelId="{A5819A2D-F24F-4490-AC71-D41714B94ADB}">
      <dsp:nvSpPr>
        <dsp:cNvPr id="0" name=""/>
        <dsp:cNvSpPr/>
      </dsp:nvSpPr>
      <dsp:spPr>
        <a:xfrm>
          <a:off x="0" y="853901"/>
          <a:ext cx="1894161" cy="80498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0233" tIns="79514" rIns="100233" bIns="79514" numCol="1" spcCol="1270" anchor="ctr" anchorCtr="0">
          <a:noAutofit/>
        </a:bodyPr>
        <a:lstStyle/>
        <a:p>
          <a:pPr marL="0" lvl="0" indent="0" algn="ctr" defTabSz="1111250">
            <a:lnSpc>
              <a:spcPct val="90000"/>
            </a:lnSpc>
            <a:spcBef>
              <a:spcPct val="0"/>
            </a:spcBef>
            <a:spcAft>
              <a:spcPct val="35000"/>
            </a:spcAft>
            <a:buNone/>
          </a:pPr>
          <a:r>
            <a:rPr lang="en-US" sz="2500" kern="1200"/>
            <a:t>Encourage</a:t>
          </a:r>
        </a:p>
      </dsp:txBody>
      <dsp:txXfrm>
        <a:off x="0" y="853901"/>
        <a:ext cx="1894161" cy="804983"/>
      </dsp:txXfrm>
    </dsp:sp>
    <dsp:sp modelId="{8E6A42E5-093D-49E0-9126-17FD4E5C8FDA}">
      <dsp:nvSpPr>
        <dsp:cNvPr id="0" name=""/>
        <dsp:cNvSpPr/>
      </dsp:nvSpPr>
      <dsp:spPr>
        <a:xfrm>
          <a:off x="1894161" y="1707183"/>
          <a:ext cx="7576644" cy="804983"/>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7008" tIns="204466" rIns="147008" bIns="204466" numCol="1" spcCol="1270" anchor="ctr" anchorCtr="0">
          <a:noAutofit/>
        </a:bodyPr>
        <a:lstStyle/>
        <a:p>
          <a:pPr marL="0" lvl="0" indent="0" algn="l" defTabSz="889000">
            <a:lnSpc>
              <a:spcPct val="90000"/>
            </a:lnSpc>
            <a:spcBef>
              <a:spcPct val="0"/>
            </a:spcBef>
            <a:spcAft>
              <a:spcPct val="35000"/>
            </a:spcAft>
            <a:buNone/>
          </a:pPr>
          <a:r>
            <a:rPr lang="en-US" sz="2000" kern="1200"/>
            <a:t>community engagement and consultation </a:t>
          </a:r>
        </a:p>
      </dsp:txBody>
      <dsp:txXfrm>
        <a:off x="1894161" y="1707183"/>
        <a:ext cx="7576644" cy="804983"/>
      </dsp:txXfrm>
    </dsp:sp>
    <dsp:sp modelId="{0193FEB3-BC3A-447E-9C66-F538AB6B1439}">
      <dsp:nvSpPr>
        <dsp:cNvPr id="0" name=""/>
        <dsp:cNvSpPr/>
      </dsp:nvSpPr>
      <dsp:spPr>
        <a:xfrm>
          <a:off x="0" y="1707183"/>
          <a:ext cx="1894161" cy="804983"/>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0233" tIns="79514" rIns="100233" bIns="79514" numCol="1" spcCol="1270" anchor="ctr" anchorCtr="0">
          <a:noAutofit/>
        </a:bodyPr>
        <a:lstStyle/>
        <a:p>
          <a:pPr marL="0" lvl="0" indent="0" algn="ctr" defTabSz="1111250">
            <a:lnSpc>
              <a:spcPct val="90000"/>
            </a:lnSpc>
            <a:spcBef>
              <a:spcPct val="0"/>
            </a:spcBef>
            <a:spcAft>
              <a:spcPct val="35000"/>
            </a:spcAft>
            <a:buNone/>
          </a:pPr>
          <a:r>
            <a:rPr lang="en-US" sz="2500" kern="1200"/>
            <a:t>Support</a:t>
          </a:r>
        </a:p>
      </dsp:txBody>
      <dsp:txXfrm>
        <a:off x="0" y="1707183"/>
        <a:ext cx="1894161" cy="804983"/>
      </dsp:txXfrm>
    </dsp:sp>
    <dsp:sp modelId="{2F969585-331A-4E5F-B6B7-EA4C215C0965}">
      <dsp:nvSpPr>
        <dsp:cNvPr id="0" name=""/>
        <dsp:cNvSpPr/>
      </dsp:nvSpPr>
      <dsp:spPr>
        <a:xfrm>
          <a:off x="1894161" y="2560465"/>
          <a:ext cx="7576644" cy="804983"/>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7008" tIns="204466" rIns="147008" bIns="204466" numCol="1" spcCol="1270" anchor="ctr" anchorCtr="0">
          <a:noAutofit/>
        </a:bodyPr>
        <a:lstStyle/>
        <a:p>
          <a:pPr marL="0" lvl="0" indent="0" algn="l" defTabSz="889000">
            <a:lnSpc>
              <a:spcPct val="90000"/>
            </a:lnSpc>
            <a:spcBef>
              <a:spcPct val="0"/>
            </a:spcBef>
            <a:spcAft>
              <a:spcPct val="35000"/>
            </a:spcAft>
            <a:buNone/>
          </a:pPr>
          <a:r>
            <a:rPr lang="en-US" sz="2000" kern="1200"/>
            <a:t>that social, economic and environmental factors are considered</a:t>
          </a:r>
        </a:p>
      </dsp:txBody>
      <dsp:txXfrm>
        <a:off x="1894161" y="2560465"/>
        <a:ext cx="7576644" cy="804983"/>
      </dsp:txXfrm>
    </dsp:sp>
    <dsp:sp modelId="{3D8623AA-20DF-4138-8881-B2C40797F537}">
      <dsp:nvSpPr>
        <dsp:cNvPr id="0" name=""/>
        <dsp:cNvSpPr/>
      </dsp:nvSpPr>
      <dsp:spPr>
        <a:xfrm>
          <a:off x="0" y="2560465"/>
          <a:ext cx="1894161" cy="804983"/>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0233" tIns="79514" rIns="100233" bIns="79514" numCol="1" spcCol="1270" anchor="ctr" anchorCtr="0">
          <a:noAutofit/>
        </a:bodyPr>
        <a:lstStyle/>
        <a:p>
          <a:pPr marL="0" lvl="0" indent="0" algn="ctr" defTabSz="1111250">
            <a:lnSpc>
              <a:spcPct val="90000"/>
            </a:lnSpc>
            <a:spcBef>
              <a:spcPct val="0"/>
            </a:spcBef>
            <a:spcAft>
              <a:spcPct val="35000"/>
            </a:spcAft>
            <a:buNone/>
          </a:pPr>
          <a:r>
            <a:rPr lang="en-US" sz="2500" kern="1200"/>
            <a:t>Ensure</a:t>
          </a:r>
        </a:p>
      </dsp:txBody>
      <dsp:txXfrm>
        <a:off x="0" y="2560465"/>
        <a:ext cx="1894161" cy="804983"/>
      </dsp:txXfrm>
    </dsp:sp>
    <dsp:sp modelId="{3698D519-A859-4D74-9A64-D8799FF8D5E4}">
      <dsp:nvSpPr>
        <dsp:cNvPr id="0" name=""/>
        <dsp:cNvSpPr/>
      </dsp:nvSpPr>
      <dsp:spPr>
        <a:xfrm>
          <a:off x="1894161" y="3413748"/>
          <a:ext cx="7576644" cy="804983"/>
        </a:xfrm>
        <a:prstGeom prst="rect">
          <a:avLst/>
        </a:prstGeom>
        <a:solidFill>
          <a:schemeClr val="accent6">
            <a:tint val="40000"/>
            <a:alpha val="90000"/>
            <a:hueOff val="0"/>
            <a:satOff val="0"/>
            <a:lumOff val="0"/>
            <a:alphaOff val="0"/>
          </a:schemeClr>
        </a:solidFill>
        <a:ln w="6350" cap="flat" cmpd="sng" algn="ctr">
          <a:solidFill>
            <a:schemeClr val="accent6">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7008" tIns="204466" rIns="147008" bIns="204466" numCol="1" spcCol="1270" anchor="ctr" anchorCtr="0">
          <a:noAutofit/>
        </a:bodyPr>
        <a:lstStyle/>
        <a:p>
          <a:pPr marL="0" lvl="0" indent="0" algn="l" defTabSz="889000">
            <a:lnSpc>
              <a:spcPct val="90000"/>
            </a:lnSpc>
            <a:spcBef>
              <a:spcPct val="0"/>
            </a:spcBef>
            <a:spcAft>
              <a:spcPct val="35000"/>
            </a:spcAft>
            <a:buNone/>
          </a:pPr>
          <a:r>
            <a:rPr lang="en-US" sz="2000" kern="1200"/>
            <a:t>risks and impacts</a:t>
          </a:r>
        </a:p>
      </dsp:txBody>
      <dsp:txXfrm>
        <a:off x="1894161" y="3413748"/>
        <a:ext cx="7576644" cy="804983"/>
      </dsp:txXfrm>
    </dsp:sp>
    <dsp:sp modelId="{B4F00738-926F-4792-A25E-7A6029018B1E}">
      <dsp:nvSpPr>
        <dsp:cNvPr id="0" name=""/>
        <dsp:cNvSpPr/>
      </dsp:nvSpPr>
      <dsp:spPr>
        <a:xfrm>
          <a:off x="0" y="3413748"/>
          <a:ext cx="1894161" cy="804983"/>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0233" tIns="79514" rIns="100233" bIns="79514" numCol="1" spcCol="1270" anchor="ctr" anchorCtr="0">
          <a:noAutofit/>
        </a:bodyPr>
        <a:lstStyle/>
        <a:p>
          <a:pPr marL="0" lvl="0" indent="0" algn="ctr" defTabSz="1111250">
            <a:lnSpc>
              <a:spcPct val="90000"/>
            </a:lnSpc>
            <a:spcBef>
              <a:spcPct val="0"/>
            </a:spcBef>
            <a:spcAft>
              <a:spcPct val="35000"/>
            </a:spcAft>
            <a:buNone/>
          </a:pPr>
          <a:r>
            <a:rPr lang="en-US" sz="2500" kern="1200"/>
            <a:t>Manage</a:t>
          </a:r>
        </a:p>
      </dsp:txBody>
      <dsp:txXfrm>
        <a:off x="0" y="3413748"/>
        <a:ext cx="1894161" cy="804983"/>
      </dsp:txXfrm>
    </dsp:sp>
    <dsp:sp modelId="{967D657C-E9F9-470B-A41B-A5182343497E}">
      <dsp:nvSpPr>
        <dsp:cNvPr id="0" name=""/>
        <dsp:cNvSpPr/>
      </dsp:nvSpPr>
      <dsp:spPr>
        <a:xfrm>
          <a:off x="1894161" y="4267030"/>
          <a:ext cx="7576644" cy="804983"/>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7008" tIns="204466" rIns="147008" bIns="204466" numCol="1" spcCol="1270" anchor="ctr" anchorCtr="0">
          <a:noAutofit/>
        </a:bodyPr>
        <a:lstStyle/>
        <a:p>
          <a:pPr marL="0" lvl="0" indent="0" algn="l" defTabSz="889000">
            <a:lnSpc>
              <a:spcPct val="90000"/>
            </a:lnSpc>
            <a:spcBef>
              <a:spcPct val="0"/>
            </a:spcBef>
            <a:spcAft>
              <a:spcPct val="35000"/>
            </a:spcAft>
            <a:buNone/>
          </a:pPr>
          <a:r>
            <a:rPr lang="en-US" sz="2000" kern="1200"/>
            <a:t>a clear administrative framework to facilitate petroleum development</a:t>
          </a:r>
        </a:p>
      </dsp:txBody>
      <dsp:txXfrm>
        <a:off x="1894161" y="4267030"/>
        <a:ext cx="7576644" cy="804983"/>
      </dsp:txXfrm>
    </dsp:sp>
    <dsp:sp modelId="{B49A71CA-6FA6-4CC1-B105-B83A51962173}">
      <dsp:nvSpPr>
        <dsp:cNvPr id="0" name=""/>
        <dsp:cNvSpPr/>
      </dsp:nvSpPr>
      <dsp:spPr>
        <a:xfrm>
          <a:off x="0" y="4267030"/>
          <a:ext cx="1894161" cy="80498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0233" tIns="79514" rIns="100233" bIns="79514" numCol="1" spcCol="1270" anchor="ctr" anchorCtr="0">
          <a:noAutofit/>
        </a:bodyPr>
        <a:lstStyle/>
        <a:p>
          <a:pPr marL="0" lvl="0" indent="0" algn="ctr" defTabSz="1111250">
            <a:lnSpc>
              <a:spcPct val="90000"/>
            </a:lnSpc>
            <a:spcBef>
              <a:spcPct val="0"/>
            </a:spcBef>
            <a:spcAft>
              <a:spcPct val="35000"/>
            </a:spcAft>
            <a:buNone/>
          </a:pPr>
          <a:r>
            <a:rPr lang="en-US" sz="2500" kern="1200"/>
            <a:t>Provide</a:t>
          </a:r>
        </a:p>
      </dsp:txBody>
      <dsp:txXfrm>
        <a:off x="0" y="4267030"/>
        <a:ext cx="1894161" cy="804983"/>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6D368A-2AA7-4751-A582-EF39BD406FE4}" type="datetimeFigureOut">
              <a:rPr lang="en-AU" smtClean="0"/>
              <a:t>17/08/2021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9B7556-61D8-46C0-BF2E-A82093EFE2F0}" type="slidenum">
              <a:rPr lang="en-AU" smtClean="0"/>
              <a:t>‹#›</a:t>
            </a:fld>
            <a:endParaRPr lang="en-AU"/>
          </a:p>
        </p:txBody>
      </p:sp>
    </p:spTree>
    <p:extLst>
      <p:ext uri="{BB962C8B-B14F-4D97-AF65-F5344CB8AC3E}">
        <p14:creationId xmlns:p14="http://schemas.microsoft.com/office/powerpoint/2010/main" val="2266342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Courier New" panose="02070309020205020404" pitchFamily="49" charset="0"/>
              <a:buNone/>
            </a:pPr>
            <a:endParaRPr lang="en-AU"/>
          </a:p>
        </p:txBody>
      </p:sp>
      <p:sp>
        <p:nvSpPr>
          <p:cNvPr id="4" name="Slide Number Placeholder 3"/>
          <p:cNvSpPr>
            <a:spLocks noGrp="1"/>
          </p:cNvSpPr>
          <p:nvPr>
            <p:ph type="sldNum" sz="quarter" idx="5"/>
          </p:nvPr>
        </p:nvSpPr>
        <p:spPr/>
        <p:txBody>
          <a:bodyPr/>
          <a:lstStyle/>
          <a:p>
            <a:fld id="{F59B7556-61D8-46C0-BF2E-A82093EFE2F0}" type="slidenum">
              <a:rPr lang="en-AU" smtClean="0"/>
              <a:t>1</a:t>
            </a:fld>
            <a:endParaRPr lang="en-AU"/>
          </a:p>
        </p:txBody>
      </p:sp>
    </p:spTree>
    <p:extLst>
      <p:ext uri="{BB962C8B-B14F-4D97-AF65-F5344CB8AC3E}">
        <p14:creationId xmlns:p14="http://schemas.microsoft.com/office/powerpoint/2010/main" val="657269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59B7556-61D8-46C0-BF2E-A82093EFE2F0}" type="slidenum">
              <a:rPr lang="en-AU" smtClean="0"/>
              <a:t>10</a:t>
            </a:fld>
            <a:endParaRPr lang="en-AU"/>
          </a:p>
        </p:txBody>
      </p:sp>
    </p:spTree>
    <p:extLst>
      <p:ext uri="{BB962C8B-B14F-4D97-AF65-F5344CB8AC3E}">
        <p14:creationId xmlns:p14="http://schemas.microsoft.com/office/powerpoint/2010/main" val="1441837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59B7556-61D8-46C0-BF2E-A82093EFE2F0}" type="slidenum">
              <a:rPr lang="en-AU" smtClean="0"/>
              <a:t>11</a:t>
            </a:fld>
            <a:endParaRPr lang="en-AU"/>
          </a:p>
        </p:txBody>
      </p:sp>
    </p:spTree>
    <p:extLst>
      <p:ext uri="{BB962C8B-B14F-4D97-AF65-F5344CB8AC3E}">
        <p14:creationId xmlns:p14="http://schemas.microsoft.com/office/powerpoint/2010/main" val="1282476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AU"/>
          </a:p>
        </p:txBody>
      </p:sp>
      <p:sp>
        <p:nvSpPr>
          <p:cNvPr id="4" name="Slide Number Placeholder 3"/>
          <p:cNvSpPr>
            <a:spLocks noGrp="1"/>
          </p:cNvSpPr>
          <p:nvPr>
            <p:ph type="sldNum" sz="quarter" idx="5"/>
          </p:nvPr>
        </p:nvSpPr>
        <p:spPr/>
        <p:txBody>
          <a:bodyPr/>
          <a:lstStyle/>
          <a:p>
            <a:fld id="{131221A6-539D-E24D-80E5-007BECB4DC0F}" type="slidenum">
              <a:rPr lang="en-US" smtClean="0"/>
              <a:t>2</a:t>
            </a:fld>
            <a:endParaRPr lang="en-US"/>
          </a:p>
        </p:txBody>
      </p:sp>
    </p:spTree>
    <p:extLst>
      <p:ext uri="{BB962C8B-B14F-4D97-AF65-F5344CB8AC3E}">
        <p14:creationId xmlns:p14="http://schemas.microsoft.com/office/powerpoint/2010/main" val="3741296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59B7556-61D8-46C0-BF2E-A82093EFE2F0}" type="slidenum">
              <a:rPr lang="en-AU" smtClean="0"/>
              <a:t>3</a:t>
            </a:fld>
            <a:endParaRPr lang="en-AU"/>
          </a:p>
        </p:txBody>
      </p:sp>
    </p:spTree>
    <p:extLst>
      <p:ext uri="{BB962C8B-B14F-4D97-AF65-F5344CB8AC3E}">
        <p14:creationId xmlns:p14="http://schemas.microsoft.com/office/powerpoint/2010/main" val="540267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59B7556-61D8-46C0-BF2E-A82093EFE2F0}" type="slidenum">
              <a:rPr lang="en-AU" smtClean="0"/>
              <a:t>4</a:t>
            </a:fld>
            <a:endParaRPr lang="en-AU"/>
          </a:p>
        </p:txBody>
      </p:sp>
    </p:spTree>
    <p:extLst>
      <p:ext uri="{BB962C8B-B14F-4D97-AF65-F5344CB8AC3E}">
        <p14:creationId xmlns:p14="http://schemas.microsoft.com/office/powerpoint/2010/main" val="391838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59B7556-61D8-46C0-BF2E-A82093EFE2F0}" type="slidenum">
              <a:rPr lang="en-AU" smtClean="0"/>
              <a:t>5</a:t>
            </a:fld>
            <a:endParaRPr lang="en-AU"/>
          </a:p>
        </p:txBody>
      </p:sp>
    </p:spTree>
    <p:extLst>
      <p:ext uri="{BB962C8B-B14F-4D97-AF65-F5344CB8AC3E}">
        <p14:creationId xmlns:p14="http://schemas.microsoft.com/office/powerpoint/2010/main" val="3333087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59B7556-61D8-46C0-BF2E-A82093EFE2F0}" type="slidenum">
              <a:rPr lang="en-AU" smtClean="0"/>
              <a:t>6</a:t>
            </a:fld>
            <a:endParaRPr lang="en-AU"/>
          </a:p>
        </p:txBody>
      </p:sp>
    </p:spTree>
    <p:extLst>
      <p:ext uri="{BB962C8B-B14F-4D97-AF65-F5344CB8AC3E}">
        <p14:creationId xmlns:p14="http://schemas.microsoft.com/office/powerpoint/2010/main" val="1003706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59B7556-61D8-46C0-BF2E-A82093EFE2F0}" type="slidenum">
              <a:rPr lang="en-AU" smtClean="0"/>
              <a:t>7</a:t>
            </a:fld>
            <a:endParaRPr lang="en-AU"/>
          </a:p>
        </p:txBody>
      </p:sp>
    </p:spTree>
    <p:extLst>
      <p:ext uri="{BB962C8B-B14F-4D97-AF65-F5344CB8AC3E}">
        <p14:creationId xmlns:p14="http://schemas.microsoft.com/office/powerpoint/2010/main" val="3859716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endParaRPr lang="en-GB" sz="2800">
              <a:effectLst/>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59B7556-61D8-46C0-BF2E-A82093EFE2F0}" type="slidenum">
              <a:rPr lang="en-AU" smtClean="0"/>
              <a:t>8</a:t>
            </a:fld>
            <a:endParaRPr lang="en-AU"/>
          </a:p>
        </p:txBody>
      </p:sp>
    </p:spTree>
    <p:extLst>
      <p:ext uri="{BB962C8B-B14F-4D97-AF65-F5344CB8AC3E}">
        <p14:creationId xmlns:p14="http://schemas.microsoft.com/office/powerpoint/2010/main" val="2118422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31221A6-539D-E24D-80E5-007BECB4DC0F}" type="slidenum">
              <a:rPr lang="en-US" smtClean="0"/>
              <a:t>9</a:t>
            </a:fld>
            <a:endParaRPr lang="en-US"/>
          </a:p>
        </p:txBody>
      </p:sp>
    </p:spTree>
    <p:extLst>
      <p:ext uri="{BB962C8B-B14F-4D97-AF65-F5344CB8AC3E}">
        <p14:creationId xmlns:p14="http://schemas.microsoft.com/office/powerpoint/2010/main" val="42071341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1016"/>
            <a:ext cx="12180498" cy="6858675"/>
          </a:xfrm>
          <a:prstGeom prst="rect">
            <a:avLst/>
          </a:prstGeom>
        </p:spPr>
      </p:pic>
      <p:sp>
        <p:nvSpPr>
          <p:cNvPr id="2" name="Title 1"/>
          <p:cNvSpPr>
            <a:spLocks noGrp="1"/>
          </p:cNvSpPr>
          <p:nvPr>
            <p:ph type="ctrTitle" hasCustomPrompt="1"/>
          </p:nvPr>
        </p:nvSpPr>
        <p:spPr>
          <a:xfrm>
            <a:off x="1080000" y="1166400"/>
            <a:ext cx="6122504" cy="1248355"/>
          </a:xfrm>
        </p:spPr>
        <p:txBody>
          <a:bodyPr anchor="b">
            <a:noAutofit/>
          </a:bodyPr>
          <a:lstStyle>
            <a:lvl1pPr algn="l">
              <a:defRPr sz="2400">
                <a:solidFill>
                  <a:schemeClr val="bg1"/>
                </a:solidFill>
              </a:defRPr>
            </a:lvl1pPr>
          </a:lstStyle>
          <a:p>
            <a:r>
              <a:rPr lang="en-US"/>
              <a:t>Click to edit </a:t>
            </a:r>
            <a:br>
              <a:rPr lang="en-US"/>
            </a:br>
            <a:r>
              <a:rPr lang="en-US"/>
              <a:t>Master title style</a:t>
            </a:r>
          </a:p>
        </p:txBody>
      </p:sp>
      <p:sp>
        <p:nvSpPr>
          <p:cNvPr id="3" name="Subtitle 2"/>
          <p:cNvSpPr>
            <a:spLocks noGrp="1"/>
          </p:cNvSpPr>
          <p:nvPr>
            <p:ph type="subTitle" idx="1"/>
          </p:nvPr>
        </p:nvSpPr>
        <p:spPr>
          <a:xfrm>
            <a:off x="1080000" y="2566800"/>
            <a:ext cx="6122505" cy="2337683"/>
          </a:xfrm>
        </p:spPr>
        <p:txBody>
          <a:bodyPr>
            <a:no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a:extLst>
              <a:ext uri="{FF2B5EF4-FFF2-40B4-BE49-F238E27FC236}">
                <a16:creationId xmlns:a16="http://schemas.microsoft.com/office/drawing/2014/main" id="{C7DF8E98-BEFB-324E-9EAA-8CF2370F29CE}"/>
              </a:ext>
            </a:extLst>
          </p:cNvPr>
          <p:cNvPicPr>
            <a:picLocks noChangeAspect="1"/>
          </p:cNvPicPr>
          <p:nvPr userDrawn="1"/>
        </p:nvPicPr>
        <p:blipFill>
          <a:blip r:embed="rId3"/>
          <a:stretch>
            <a:fillRect/>
          </a:stretch>
        </p:blipFill>
        <p:spPr>
          <a:xfrm>
            <a:off x="10694902" y="6224461"/>
            <a:ext cx="1144225" cy="344593"/>
          </a:xfrm>
          <a:prstGeom prst="rect">
            <a:avLst/>
          </a:prstGeom>
        </p:spPr>
      </p:pic>
    </p:spTree>
    <p:extLst>
      <p:ext uri="{BB962C8B-B14F-4D97-AF65-F5344CB8AC3E}">
        <p14:creationId xmlns:p14="http://schemas.microsoft.com/office/powerpoint/2010/main" val="424784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 small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BE9D4DE-1D79-6E47-A11D-F022318F1C41}"/>
              </a:ext>
            </a:extLst>
          </p:cNvPr>
          <p:cNvPicPr>
            <a:picLocks noChangeAspect="1"/>
          </p:cNvPicPr>
          <p:nvPr userDrawn="1"/>
        </p:nvPicPr>
        <p:blipFill>
          <a:blip r:embed="rId2"/>
          <a:stretch>
            <a:fillRect/>
          </a:stretch>
        </p:blipFill>
        <p:spPr>
          <a:xfrm>
            <a:off x="5151" y="1016"/>
            <a:ext cx="12180498" cy="6858675"/>
          </a:xfrm>
          <a:prstGeom prst="rect">
            <a:avLst/>
          </a:prstGeom>
        </p:spPr>
      </p:pic>
      <p:sp>
        <p:nvSpPr>
          <p:cNvPr id="7" name="Title 1">
            <a:extLst>
              <a:ext uri="{FF2B5EF4-FFF2-40B4-BE49-F238E27FC236}">
                <a16:creationId xmlns:a16="http://schemas.microsoft.com/office/drawing/2014/main" id="{AA5ABDA1-6EA6-8C4E-9E0F-120361BDB4A2}"/>
              </a:ext>
            </a:extLst>
          </p:cNvPr>
          <p:cNvSpPr>
            <a:spLocks noGrp="1"/>
          </p:cNvSpPr>
          <p:nvPr>
            <p:ph type="title" hasCustomPrompt="1"/>
          </p:nvPr>
        </p:nvSpPr>
        <p:spPr>
          <a:xfrm>
            <a:off x="561600" y="962219"/>
            <a:ext cx="9926568" cy="1053287"/>
          </a:xfrm>
        </p:spPr>
        <p:txBody>
          <a:bodyPr/>
          <a:lstStyle>
            <a:lvl1pPr>
              <a:defRPr>
                <a:solidFill>
                  <a:schemeClr val="tx1"/>
                </a:solidFill>
              </a:defRPr>
            </a:lvl1pPr>
          </a:lstStyle>
          <a:p>
            <a:r>
              <a:rPr lang="en-US"/>
              <a:t>Click to edit </a:t>
            </a:r>
            <a:br>
              <a:rPr lang="en-US"/>
            </a:br>
            <a:r>
              <a:rPr lang="en-US"/>
              <a:t>Master title style</a:t>
            </a:r>
          </a:p>
        </p:txBody>
      </p:sp>
      <p:sp>
        <p:nvSpPr>
          <p:cNvPr id="8" name="Content Placeholder 2">
            <a:extLst>
              <a:ext uri="{FF2B5EF4-FFF2-40B4-BE49-F238E27FC236}">
                <a16:creationId xmlns:a16="http://schemas.microsoft.com/office/drawing/2014/main" id="{C91F02D8-26FF-0647-AB97-0D40B438C299}"/>
              </a:ext>
            </a:extLst>
          </p:cNvPr>
          <p:cNvSpPr>
            <a:spLocks noGrp="1"/>
          </p:cNvSpPr>
          <p:nvPr>
            <p:ph idx="1"/>
          </p:nvPr>
        </p:nvSpPr>
        <p:spPr>
          <a:xfrm>
            <a:off x="561600" y="2520569"/>
            <a:ext cx="10515600" cy="32858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348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Title and Content: small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BE9D4DE-1D79-6E47-A11D-F022318F1C41}"/>
              </a:ext>
            </a:extLst>
          </p:cNvPr>
          <p:cNvPicPr>
            <a:picLocks noChangeAspect="1"/>
          </p:cNvPicPr>
          <p:nvPr userDrawn="1"/>
        </p:nvPicPr>
        <p:blipFill>
          <a:blip r:embed="rId2"/>
          <a:stretch>
            <a:fillRect/>
          </a:stretch>
        </p:blipFill>
        <p:spPr>
          <a:xfrm>
            <a:off x="5151" y="1016"/>
            <a:ext cx="12180498" cy="6858675"/>
          </a:xfrm>
          <a:prstGeom prst="rect">
            <a:avLst/>
          </a:prstGeom>
        </p:spPr>
      </p:pic>
      <p:sp>
        <p:nvSpPr>
          <p:cNvPr id="7" name="Title 1">
            <a:extLst>
              <a:ext uri="{FF2B5EF4-FFF2-40B4-BE49-F238E27FC236}">
                <a16:creationId xmlns:a16="http://schemas.microsoft.com/office/drawing/2014/main" id="{AA5ABDA1-6EA6-8C4E-9E0F-120361BDB4A2}"/>
              </a:ext>
            </a:extLst>
          </p:cNvPr>
          <p:cNvSpPr>
            <a:spLocks noGrp="1"/>
          </p:cNvSpPr>
          <p:nvPr>
            <p:ph type="title" hasCustomPrompt="1"/>
          </p:nvPr>
        </p:nvSpPr>
        <p:spPr>
          <a:xfrm>
            <a:off x="561600" y="962219"/>
            <a:ext cx="9926568" cy="1053287"/>
          </a:xfrm>
        </p:spPr>
        <p:txBody>
          <a:bodyPr/>
          <a:lstStyle>
            <a:lvl1pPr>
              <a:defRPr>
                <a:solidFill>
                  <a:schemeClr val="tx1"/>
                </a:solidFill>
              </a:defRPr>
            </a:lvl1pPr>
          </a:lstStyle>
          <a:p>
            <a:r>
              <a:rPr lang="en-US"/>
              <a:t>Click to edit </a:t>
            </a:r>
            <a:br>
              <a:rPr lang="en-US"/>
            </a:br>
            <a:r>
              <a:rPr lang="en-US"/>
              <a:t>Master title style</a:t>
            </a:r>
          </a:p>
        </p:txBody>
      </p:sp>
      <p:sp>
        <p:nvSpPr>
          <p:cNvPr id="8" name="Content Placeholder 2">
            <a:extLst>
              <a:ext uri="{FF2B5EF4-FFF2-40B4-BE49-F238E27FC236}">
                <a16:creationId xmlns:a16="http://schemas.microsoft.com/office/drawing/2014/main" id="{C91F02D8-26FF-0647-AB97-0D40B438C299}"/>
              </a:ext>
            </a:extLst>
          </p:cNvPr>
          <p:cNvSpPr>
            <a:spLocks noGrp="1"/>
          </p:cNvSpPr>
          <p:nvPr>
            <p:ph idx="1"/>
          </p:nvPr>
        </p:nvSpPr>
        <p:spPr>
          <a:xfrm>
            <a:off x="561600" y="2520569"/>
            <a:ext cx="10515600" cy="32858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D524A4F9-FC05-9A42-8676-0BBD6A00A56D}"/>
              </a:ext>
            </a:extLst>
          </p:cNvPr>
          <p:cNvPicPr>
            <a:picLocks noChangeAspect="1"/>
          </p:cNvPicPr>
          <p:nvPr userDrawn="1"/>
        </p:nvPicPr>
        <p:blipFill>
          <a:blip r:embed="rId3"/>
          <a:stretch>
            <a:fillRect/>
          </a:stretch>
        </p:blipFill>
        <p:spPr>
          <a:xfrm>
            <a:off x="10694902" y="6224461"/>
            <a:ext cx="1144225" cy="344593"/>
          </a:xfrm>
          <a:prstGeom prst="rect">
            <a:avLst/>
          </a:prstGeom>
        </p:spPr>
      </p:pic>
    </p:spTree>
    <p:extLst>
      <p:ext uri="{BB962C8B-B14F-4D97-AF65-F5344CB8AC3E}">
        <p14:creationId xmlns:p14="http://schemas.microsoft.com/office/powerpoint/2010/main" val="3696077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0D2B91-01AA-9D49-9A10-676E743A09EE}"/>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2" name="Title 1"/>
          <p:cNvSpPr>
            <a:spLocks noGrp="1"/>
          </p:cNvSpPr>
          <p:nvPr>
            <p:ph type="title" hasCustomPrompt="1"/>
          </p:nvPr>
        </p:nvSpPr>
        <p:spPr>
          <a:xfrm>
            <a:off x="561600" y="962219"/>
            <a:ext cx="9926568" cy="1053287"/>
          </a:xfrm>
        </p:spPr>
        <p:txBody>
          <a:bodyPr/>
          <a:lstStyle>
            <a:lvl1pPr>
              <a:defRPr>
                <a:solidFill>
                  <a:schemeClr val="tx1"/>
                </a:solidFill>
              </a:defRPr>
            </a:lvl1pPr>
          </a:lstStyle>
          <a:p>
            <a:r>
              <a:rPr lang="en-US"/>
              <a:t>Click to edit </a:t>
            </a:r>
            <a:br>
              <a:rPr lang="en-US"/>
            </a:br>
            <a:r>
              <a:rPr lang="en-US"/>
              <a:t>Master title style</a:t>
            </a:r>
          </a:p>
        </p:txBody>
      </p:sp>
      <p:sp>
        <p:nvSpPr>
          <p:cNvPr id="3" name="Content Placeholder 2"/>
          <p:cNvSpPr>
            <a:spLocks noGrp="1"/>
          </p:cNvSpPr>
          <p:nvPr>
            <p:ph idx="1"/>
          </p:nvPr>
        </p:nvSpPr>
        <p:spPr>
          <a:xfrm>
            <a:off x="561600" y="2520569"/>
            <a:ext cx="10515600" cy="36150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4102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small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E9C89E3-30F0-E449-B760-64FAFA21E392}"/>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7" name="Title 1">
            <a:extLst>
              <a:ext uri="{FF2B5EF4-FFF2-40B4-BE49-F238E27FC236}">
                <a16:creationId xmlns:a16="http://schemas.microsoft.com/office/drawing/2014/main" id="{AA5ABDA1-6EA6-8C4E-9E0F-120361BDB4A2}"/>
              </a:ext>
            </a:extLst>
          </p:cNvPr>
          <p:cNvSpPr>
            <a:spLocks noGrp="1"/>
          </p:cNvSpPr>
          <p:nvPr>
            <p:ph type="title" hasCustomPrompt="1"/>
          </p:nvPr>
        </p:nvSpPr>
        <p:spPr>
          <a:xfrm>
            <a:off x="561600" y="962219"/>
            <a:ext cx="9926568" cy="1053287"/>
          </a:xfrm>
        </p:spPr>
        <p:txBody>
          <a:bodyPr/>
          <a:lstStyle>
            <a:lvl1pPr>
              <a:defRPr>
                <a:solidFill>
                  <a:schemeClr val="tx1"/>
                </a:solidFill>
              </a:defRPr>
            </a:lvl1pPr>
          </a:lstStyle>
          <a:p>
            <a:r>
              <a:rPr lang="en-US"/>
              <a:t>Click to edit </a:t>
            </a:r>
            <a:br>
              <a:rPr lang="en-US"/>
            </a:br>
            <a:r>
              <a:rPr lang="en-US"/>
              <a:t>Master title style</a:t>
            </a:r>
          </a:p>
        </p:txBody>
      </p:sp>
      <p:sp>
        <p:nvSpPr>
          <p:cNvPr id="8" name="Content Placeholder 2">
            <a:extLst>
              <a:ext uri="{FF2B5EF4-FFF2-40B4-BE49-F238E27FC236}">
                <a16:creationId xmlns:a16="http://schemas.microsoft.com/office/drawing/2014/main" id="{C91F02D8-26FF-0647-AB97-0D40B438C299}"/>
              </a:ext>
            </a:extLst>
          </p:cNvPr>
          <p:cNvSpPr>
            <a:spLocks noGrp="1"/>
          </p:cNvSpPr>
          <p:nvPr>
            <p:ph idx="1"/>
          </p:nvPr>
        </p:nvSpPr>
        <p:spPr>
          <a:xfrm>
            <a:off x="561600" y="2520569"/>
            <a:ext cx="10515600" cy="32858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D524A4F9-FC05-9A42-8676-0BBD6A00A56D}"/>
              </a:ext>
            </a:extLst>
          </p:cNvPr>
          <p:cNvPicPr>
            <a:picLocks noChangeAspect="1"/>
          </p:cNvPicPr>
          <p:nvPr userDrawn="1"/>
        </p:nvPicPr>
        <p:blipFill>
          <a:blip r:embed="rId3"/>
          <a:stretch>
            <a:fillRect/>
          </a:stretch>
        </p:blipFill>
        <p:spPr>
          <a:xfrm>
            <a:off x="10694902" y="6224461"/>
            <a:ext cx="1144225" cy="344593"/>
          </a:xfrm>
          <a:prstGeom prst="rect">
            <a:avLst/>
          </a:prstGeom>
        </p:spPr>
      </p:pic>
    </p:spTree>
    <p:extLst>
      <p:ext uri="{BB962C8B-B14F-4D97-AF65-F5344CB8AC3E}">
        <p14:creationId xmlns:p14="http://schemas.microsoft.com/office/powerpoint/2010/main" val="2473540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mall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E9C89E3-30F0-E449-B760-64FAFA21E392}"/>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7" name="Title 1">
            <a:extLst>
              <a:ext uri="{FF2B5EF4-FFF2-40B4-BE49-F238E27FC236}">
                <a16:creationId xmlns:a16="http://schemas.microsoft.com/office/drawing/2014/main" id="{AA5ABDA1-6EA6-8C4E-9E0F-120361BDB4A2}"/>
              </a:ext>
            </a:extLst>
          </p:cNvPr>
          <p:cNvSpPr>
            <a:spLocks noGrp="1"/>
          </p:cNvSpPr>
          <p:nvPr>
            <p:ph type="title" hasCustomPrompt="1"/>
          </p:nvPr>
        </p:nvSpPr>
        <p:spPr>
          <a:xfrm>
            <a:off x="561600" y="962219"/>
            <a:ext cx="9926568" cy="1053287"/>
          </a:xfrm>
        </p:spPr>
        <p:txBody>
          <a:bodyPr/>
          <a:lstStyle>
            <a:lvl1pPr>
              <a:defRPr>
                <a:solidFill>
                  <a:schemeClr val="tx1"/>
                </a:solidFill>
              </a:defRPr>
            </a:lvl1pPr>
          </a:lstStyle>
          <a:p>
            <a:r>
              <a:rPr lang="en-US"/>
              <a:t>Click to edit </a:t>
            </a:r>
            <a:br>
              <a:rPr lang="en-US"/>
            </a:br>
            <a:r>
              <a:rPr lang="en-US"/>
              <a:t>Master title style</a:t>
            </a:r>
          </a:p>
        </p:txBody>
      </p:sp>
      <p:sp>
        <p:nvSpPr>
          <p:cNvPr id="8" name="Content Placeholder 2">
            <a:extLst>
              <a:ext uri="{FF2B5EF4-FFF2-40B4-BE49-F238E27FC236}">
                <a16:creationId xmlns:a16="http://schemas.microsoft.com/office/drawing/2014/main" id="{C91F02D8-26FF-0647-AB97-0D40B438C299}"/>
              </a:ext>
            </a:extLst>
          </p:cNvPr>
          <p:cNvSpPr>
            <a:spLocks noGrp="1"/>
          </p:cNvSpPr>
          <p:nvPr>
            <p:ph idx="1"/>
          </p:nvPr>
        </p:nvSpPr>
        <p:spPr>
          <a:xfrm>
            <a:off x="561600" y="2520569"/>
            <a:ext cx="10515600" cy="32858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4535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Title and Content: small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E9C89E3-30F0-E449-B760-64FAFA21E392}"/>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7" name="Title 1">
            <a:extLst>
              <a:ext uri="{FF2B5EF4-FFF2-40B4-BE49-F238E27FC236}">
                <a16:creationId xmlns:a16="http://schemas.microsoft.com/office/drawing/2014/main" id="{AA5ABDA1-6EA6-8C4E-9E0F-120361BDB4A2}"/>
              </a:ext>
            </a:extLst>
          </p:cNvPr>
          <p:cNvSpPr>
            <a:spLocks noGrp="1"/>
          </p:cNvSpPr>
          <p:nvPr>
            <p:ph type="title" hasCustomPrompt="1"/>
          </p:nvPr>
        </p:nvSpPr>
        <p:spPr>
          <a:xfrm>
            <a:off x="561600" y="962219"/>
            <a:ext cx="9926568" cy="1053287"/>
          </a:xfrm>
        </p:spPr>
        <p:txBody>
          <a:bodyPr/>
          <a:lstStyle>
            <a:lvl1pPr>
              <a:defRPr>
                <a:solidFill>
                  <a:schemeClr val="tx1"/>
                </a:solidFill>
              </a:defRPr>
            </a:lvl1pPr>
          </a:lstStyle>
          <a:p>
            <a:r>
              <a:rPr lang="en-US"/>
              <a:t>Click to edit </a:t>
            </a:r>
            <a:br>
              <a:rPr lang="en-US"/>
            </a:br>
            <a:r>
              <a:rPr lang="en-US"/>
              <a:t>Master title style</a:t>
            </a:r>
          </a:p>
        </p:txBody>
      </p:sp>
      <p:sp>
        <p:nvSpPr>
          <p:cNvPr id="8" name="Content Placeholder 2">
            <a:extLst>
              <a:ext uri="{FF2B5EF4-FFF2-40B4-BE49-F238E27FC236}">
                <a16:creationId xmlns:a16="http://schemas.microsoft.com/office/drawing/2014/main" id="{C91F02D8-26FF-0647-AB97-0D40B438C299}"/>
              </a:ext>
            </a:extLst>
          </p:cNvPr>
          <p:cNvSpPr>
            <a:spLocks noGrp="1"/>
          </p:cNvSpPr>
          <p:nvPr>
            <p:ph idx="1"/>
          </p:nvPr>
        </p:nvSpPr>
        <p:spPr>
          <a:xfrm>
            <a:off x="561600" y="2520569"/>
            <a:ext cx="10515600" cy="32858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D524A4F9-FC05-9A42-8676-0BBD6A00A56D}"/>
              </a:ext>
            </a:extLst>
          </p:cNvPr>
          <p:cNvPicPr>
            <a:picLocks noChangeAspect="1"/>
          </p:cNvPicPr>
          <p:nvPr userDrawn="1"/>
        </p:nvPicPr>
        <p:blipFill>
          <a:blip r:embed="rId3"/>
          <a:stretch>
            <a:fillRect/>
          </a:stretch>
        </p:blipFill>
        <p:spPr>
          <a:xfrm>
            <a:off x="10694902" y="6224461"/>
            <a:ext cx="1144225" cy="344593"/>
          </a:xfrm>
          <a:prstGeom prst="rect">
            <a:avLst/>
          </a:prstGeom>
        </p:spPr>
      </p:pic>
    </p:spTree>
    <p:extLst>
      <p:ext uri="{BB962C8B-B14F-4D97-AF65-F5344CB8AC3E}">
        <p14:creationId xmlns:p14="http://schemas.microsoft.com/office/powerpoint/2010/main" val="4188234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mall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212A136-E90F-6840-9246-75C912C1FC82}"/>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7" name="Title 1">
            <a:extLst>
              <a:ext uri="{FF2B5EF4-FFF2-40B4-BE49-F238E27FC236}">
                <a16:creationId xmlns:a16="http://schemas.microsoft.com/office/drawing/2014/main" id="{AA5ABDA1-6EA6-8C4E-9E0F-120361BDB4A2}"/>
              </a:ext>
            </a:extLst>
          </p:cNvPr>
          <p:cNvSpPr>
            <a:spLocks noGrp="1"/>
          </p:cNvSpPr>
          <p:nvPr>
            <p:ph type="title" hasCustomPrompt="1"/>
          </p:nvPr>
        </p:nvSpPr>
        <p:spPr>
          <a:xfrm>
            <a:off x="561600" y="962219"/>
            <a:ext cx="9926568" cy="1053287"/>
          </a:xfrm>
        </p:spPr>
        <p:txBody>
          <a:bodyPr/>
          <a:lstStyle>
            <a:lvl1pPr>
              <a:defRPr>
                <a:solidFill>
                  <a:schemeClr val="tx1"/>
                </a:solidFill>
              </a:defRPr>
            </a:lvl1pPr>
          </a:lstStyle>
          <a:p>
            <a:r>
              <a:rPr lang="en-US"/>
              <a:t>Click to edit </a:t>
            </a:r>
            <a:br>
              <a:rPr lang="en-US"/>
            </a:br>
            <a:r>
              <a:rPr lang="en-US"/>
              <a:t>Master title style</a:t>
            </a:r>
          </a:p>
        </p:txBody>
      </p:sp>
      <p:sp>
        <p:nvSpPr>
          <p:cNvPr id="8" name="Content Placeholder 2">
            <a:extLst>
              <a:ext uri="{FF2B5EF4-FFF2-40B4-BE49-F238E27FC236}">
                <a16:creationId xmlns:a16="http://schemas.microsoft.com/office/drawing/2014/main" id="{C91F02D8-26FF-0647-AB97-0D40B438C299}"/>
              </a:ext>
            </a:extLst>
          </p:cNvPr>
          <p:cNvSpPr>
            <a:spLocks noGrp="1"/>
          </p:cNvSpPr>
          <p:nvPr>
            <p:ph idx="1"/>
          </p:nvPr>
        </p:nvSpPr>
        <p:spPr>
          <a:xfrm>
            <a:off x="561600" y="2520569"/>
            <a:ext cx="10515600" cy="32858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D524A4F9-FC05-9A42-8676-0BBD6A00A56D}"/>
              </a:ext>
            </a:extLst>
          </p:cNvPr>
          <p:cNvPicPr>
            <a:picLocks noChangeAspect="1"/>
          </p:cNvPicPr>
          <p:nvPr userDrawn="1"/>
        </p:nvPicPr>
        <p:blipFill>
          <a:blip r:embed="rId3"/>
          <a:stretch>
            <a:fillRect/>
          </a:stretch>
        </p:blipFill>
        <p:spPr>
          <a:xfrm>
            <a:off x="10694902" y="6224461"/>
            <a:ext cx="1144225" cy="344593"/>
          </a:xfrm>
          <a:prstGeom prst="rect">
            <a:avLst/>
          </a:prstGeom>
        </p:spPr>
      </p:pic>
    </p:spTree>
    <p:extLst>
      <p:ext uri="{BB962C8B-B14F-4D97-AF65-F5344CB8AC3E}">
        <p14:creationId xmlns:p14="http://schemas.microsoft.com/office/powerpoint/2010/main" val="692614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0D2B91-01AA-9D49-9A10-676E743A09EE}"/>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2" name="Title 1"/>
          <p:cNvSpPr>
            <a:spLocks noGrp="1"/>
          </p:cNvSpPr>
          <p:nvPr>
            <p:ph type="title" hasCustomPrompt="1"/>
          </p:nvPr>
        </p:nvSpPr>
        <p:spPr>
          <a:xfrm>
            <a:off x="561600" y="962219"/>
            <a:ext cx="9926568" cy="1053287"/>
          </a:xfrm>
        </p:spPr>
        <p:txBody>
          <a:bodyPr/>
          <a:lstStyle>
            <a:lvl1pPr>
              <a:defRPr>
                <a:solidFill>
                  <a:schemeClr val="tx1"/>
                </a:solidFill>
              </a:defRPr>
            </a:lvl1pPr>
          </a:lstStyle>
          <a:p>
            <a:r>
              <a:rPr lang="en-US"/>
              <a:t>Click to edit </a:t>
            </a:r>
            <a:br>
              <a:rPr lang="en-US"/>
            </a:br>
            <a:r>
              <a:rPr lang="en-US"/>
              <a:t>Master title style</a:t>
            </a:r>
          </a:p>
        </p:txBody>
      </p:sp>
      <p:sp>
        <p:nvSpPr>
          <p:cNvPr id="3" name="Content Placeholder 2"/>
          <p:cNvSpPr>
            <a:spLocks noGrp="1"/>
          </p:cNvSpPr>
          <p:nvPr>
            <p:ph idx="1"/>
          </p:nvPr>
        </p:nvSpPr>
        <p:spPr>
          <a:xfrm>
            <a:off x="561600" y="2520569"/>
            <a:ext cx="10515600" cy="36150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21982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and Content: small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212A136-E90F-6840-9246-75C912C1FC82}"/>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7" name="Title 1">
            <a:extLst>
              <a:ext uri="{FF2B5EF4-FFF2-40B4-BE49-F238E27FC236}">
                <a16:creationId xmlns:a16="http://schemas.microsoft.com/office/drawing/2014/main" id="{AA5ABDA1-6EA6-8C4E-9E0F-120361BDB4A2}"/>
              </a:ext>
            </a:extLst>
          </p:cNvPr>
          <p:cNvSpPr>
            <a:spLocks noGrp="1"/>
          </p:cNvSpPr>
          <p:nvPr>
            <p:ph type="title" hasCustomPrompt="1"/>
          </p:nvPr>
        </p:nvSpPr>
        <p:spPr>
          <a:xfrm>
            <a:off x="561600" y="962219"/>
            <a:ext cx="9926568" cy="1053287"/>
          </a:xfrm>
        </p:spPr>
        <p:txBody>
          <a:bodyPr/>
          <a:lstStyle>
            <a:lvl1pPr>
              <a:defRPr>
                <a:solidFill>
                  <a:schemeClr val="tx1"/>
                </a:solidFill>
              </a:defRPr>
            </a:lvl1pPr>
          </a:lstStyle>
          <a:p>
            <a:r>
              <a:rPr lang="en-US"/>
              <a:t>Click to edit </a:t>
            </a:r>
            <a:br>
              <a:rPr lang="en-US"/>
            </a:br>
            <a:r>
              <a:rPr lang="en-US"/>
              <a:t>Master title style</a:t>
            </a:r>
          </a:p>
        </p:txBody>
      </p:sp>
      <p:sp>
        <p:nvSpPr>
          <p:cNvPr id="8" name="Content Placeholder 2">
            <a:extLst>
              <a:ext uri="{FF2B5EF4-FFF2-40B4-BE49-F238E27FC236}">
                <a16:creationId xmlns:a16="http://schemas.microsoft.com/office/drawing/2014/main" id="{C91F02D8-26FF-0647-AB97-0D40B438C299}"/>
              </a:ext>
            </a:extLst>
          </p:cNvPr>
          <p:cNvSpPr>
            <a:spLocks noGrp="1"/>
          </p:cNvSpPr>
          <p:nvPr>
            <p:ph idx="1"/>
          </p:nvPr>
        </p:nvSpPr>
        <p:spPr>
          <a:xfrm>
            <a:off x="561600" y="2520569"/>
            <a:ext cx="10515600" cy="32858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52534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and Content: small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212A136-E90F-6840-9246-75C912C1FC82}"/>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7" name="Title 1">
            <a:extLst>
              <a:ext uri="{FF2B5EF4-FFF2-40B4-BE49-F238E27FC236}">
                <a16:creationId xmlns:a16="http://schemas.microsoft.com/office/drawing/2014/main" id="{AA5ABDA1-6EA6-8C4E-9E0F-120361BDB4A2}"/>
              </a:ext>
            </a:extLst>
          </p:cNvPr>
          <p:cNvSpPr>
            <a:spLocks noGrp="1"/>
          </p:cNvSpPr>
          <p:nvPr>
            <p:ph type="title" hasCustomPrompt="1"/>
          </p:nvPr>
        </p:nvSpPr>
        <p:spPr>
          <a:xfrm>
            <a:off x="561600" y="962219"/>
            <a:ext cx="9926568" cy="1053287"/>
          </a:xfrm>
        </p:spPr>
        <p:txBody>
          <a:bodyPr/>
          <a:lstStyle>
            <a:lvl1pPr>
              <a:defRPr>
                <a:solidFill>
                  <a:schemeClr val="tx1"/>
                </a:solidFill>
              </a:defRPr>
            </a:lvl1pPr>
          </a:lstStyle>
          <a:p>
            <a:r>
              <a:rPr lang="en-US"/>
              <a:t>Click to edit </a:t>
            </a:r>
            <a:br>
              <a:rPr lang="en-US"/>
            </a:br>
            <a:r>
              <a:rPr lang="en-US"/>
              <a:t>Master title style</a:t>
            </a:r>
          </a:p>
        </p:txBody>
      </p:sp>
      <p:sp>
        <p:nvSpPr>
          <p:cNvPr id="8" name="Content Placeholder 2">
            <a:extLst>
              <a:ext uri="{FF2B5EF4-FFF2-40B4-BE49-F238E27FC236}">
                <a16:creationId xmlns:a16="http://schemas.microsoft.com/office/drawing/2014/main" id="{C91F02D8-26FF-0647-AB97-0D40B438C299}"/>
              </a:ext>
            </a:extLst>
          </p:cNvPr>
          <p:cNvSpPr>
            <a:spLocks noGrp="1"/>
          </p:cNvSpPr>
          <p:nvPr>
            <p:ph idx="1"/>
          </p:nvPr>
        </p:nvSpPr>
        <p:spPr>
          <a:xfrm>
            <a:off x="561600" y="2520569"/>
            <a:ext cx="10515600" cy="32858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D524A4F9-FC05-9A42-8676-0BBD6A00A56D}"/>
              </a:ext>
            </a:extLst>
          </p:cNvPr>
          <p:cNvPicPr>
            <a:picLocks noChangeAspect="1"/>
          </p:cNvPicPr>
          <p:nvPr userDrawn="1"/>
        </p:nvPicPr>
        <p:blipFill>
          <a:blip r:embed="rId3"/>
          <a:stretch>
            <a:fillRect/>
          </a:stretch>
        </p:blipFill>
        <p:spPr>
          <a:xfrm>
            <a:off x="10694902" y="6224461"/>
            <a:ext cx="1144225" cy="344593"/>
          </a:xfrm>
          <a:prstGeom prst="rect">
            <a:avLst/>
          </a:prstGeom>
        </p:spPr>
      </p:pic>
    </p:spTree>
    <p:extLst>
      <p:ext uri="{BB962C8B-B14F-4D97-AF65-F5344CB8AC3E}">
        <p14:creationId xmlns:p14="http://schemas.microsoft.com/office/powerpoint/2010/main" val="2618742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12180498" cy="6858675"/>
          </a:xfrm>
          <a:prstGeom prst="rect">
            <a:avLst/>
          </a:prstGeom>
        </p:spPr>
      </p:pic>
      <p:sp>
        <p:nvSpPr>
          <p:cNvPr id="2" name="Title 1"/>
          <p:cNvSpPr>
            <a:spLocks noGrp="1"/>
          </p:cNvSpPr>
          <p:nvPr>
            <p:ph type="ctrTitle" hasCustomPrompt="1"/>
          </p:nvPr>
        </p:nvSpPr>
        <p:spPr>
          <a:xfrm>
            <a:off x="1080000" y="1166400"/>
            <a:ext cx="6122504" cy="1248355"/>
          </a:xfrm>
        </p:spPr>
        <p:txBody>
          <a:bodyPr anchor="b">
            <a:noAutofit/>
          </a:bodyPr>
          <a:lstStyle>
            <a:lvl1pPr algn="l">
              <a:defRPr sz="2400">
                <a:solidFill>
                  <a:schemeClr val="bg1"/>
                </a:solidFill>
              </a:defRPr>
            </a:lvl1pPr>
          </a:lstStyle>
          <a:p>
            <a:r>
              <a:rPr lang="en-US"/>
              <a:t>Click to edit </a:t>
            </a:r>
            <a:br>
              <a:rPr lang="en-US"/>
            </a:br>
            <a:r>
              <a:rPr lang="en-US"/>
              <a:t>Master title style</a:t>
            </a:r>
          </a:p>
        </p:txBody>
      </p:sp>
      <p:sp>
        <p:nvSpPr>
          <p:cNvPr id="3" name="Subtitle 2"/>
          <p:cNvSpPr>
            <a:spLocks noGrp="1"/>
          </p:cNvSpPr>
          <p:nvPr>
            <p:ph type="subTitle" idx="1"/>
          </p:nvPr>
        </p:nvSpPr>
        <p:spPr>
          <a:xfrm>
            <a:off x="1080000" y="2566800"/>
            <a:ext cx="6122505" cy="2337683"/>
          </a:xfrm>
        </p:spPr>
        <p:txBody>
          <a:bodyPr>
            <a:no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a:extLst>
              <a:ext uri="{FF2B5EF4-FFF2-40B4-BE49-F238E27FC236}">
                <a16:creationId xmlns:a16="http://schemas.microsoft.com/office/drawing/2014/main" id="{FFCF1E95-F7A4-8243-966F-C37D48667BB6}"/>
              </a:ext>
            </a:extLst>
          </p:cNvPr>
          <p:cNvPicPr>
            <a:picLocks noChangeAspect="1"/>
          </p:cNvPicPr>
          <p:nvPr userDrawn="1"/>
        </p:nvPicPr>
        <p:blipFill>
          <a:blip r:embed="rId3"/>
          <a:stretch>
            <a:fillRect/>
          </a:stretch>
        </p:blipFill>
        <p:spPr>
          <a:xfrm>
            <a:off x="10694902" y="6224461"/>
            <a:ext cx="1144225" cy="344593"/>
          </a:xfrm>
          <a:prstGeom prst="rect">
            <a:avLst/>
          </a:prstGeom>
        </p:spPr>
      </p:pic>
    </p:spTree>
    <p:extLst>
      <p:ext uri="{BB962C8B-B14F-4D97-AF65-F5344CB8AC3E}">
        <p14:creationId xmlns:p14="http://schemas.microsoft.com/office/powerpoint/2010/main" val="21422343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Title and Content: small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212A136-E90F-6840-9246-75C912C1FC82}"/>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7" name="Title 1">
            <a:extLst>
              <a:ext uri="{FF2B5EF4-FFF2-40B4-BE49-F238E27FC236}">
                <a16:creationId xmlns:a16="http://schemas.microsoft.com/office/drawing/2014/main" id="{AA5ABDA1-6EA6-8C4E-9E0F-120361BDB4A2}"/>
              </a:ext>
            </a:extLst>
          </p:cNvPr>
          <p:cNvSpPr>
            <a:spLocks noGrp="1"/>
          </p:cNvSpPr>
          <p:nvPr>
            <p:ph type="title" hasCustomPrompt="1"/>
          </p:nvPr>
        </p:nvSpPr>
        <p:spPr>
          <a:xfrm>
            <a:off x="561600" y="962219"/>
            <a:ext cx="9926568" cy="1053287"/>
          </a:xfrm>
        </p:spPr>
        <p:txBody>
          <a:bodyPr/>
          <a:lstStyle>
            <a:lvl1pPr>
              <a:defRPr>
                <a:solidFill>
                  <a:schemeClr val="tx1"/>
                </a:solidFill>
              </a:defRPr>
            </a:lvl1pPr>
          </a:lstStyle>
          <a:p>
            <a:r>
              <a:rPr lang="en-US"/>
              <a:t>Click to edit </a:t>
            </a:r>
            <a:br>
              <a:rPr lang="en-US"/>
            </a:br>
            <a:r>
              <a:rPr lang="en-US"/>
              <a:t>Master title style</a:t>
            </a:r>
          </a:p>
        </p:txBody>
      </p:sp>
      <p:sp>
        <p:nvSpPr>
          <p:cNvPr id="8" name="Content Placeholder 2">
            <a:extLst>
              <a:ext uri="{FF2B5EF4-FFF2-40B4-BE49-F238E27FC236}">
                <a16:creationId xmlns:a16="http://schemas.microsoft.com/office/drawing/2014/main" id="{C91F02D8-26FF-0647-AB97-0D40B438C299}"/>
              </a:ext>
            </a:extLst>
          </p:cNvPr>
          <p:cNvSpPr>
            <a:spLocks noGrp="1"/>
          </p:cNvSpPr>
          <p:nvPr>
            <p:ph idx="1"/>
          </p:nvPr>
        </p:nvSpPr>
        <p:spPr>
          <a:xfrm>
            <a:off x="561600" y="2520569"/>
            <a:ext cx="10515600" cy="32858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35925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and Content: small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212A136-E90F-6840-9246-75C912C1FC82}"/>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7" name="Title 1">
            <a:extLst>
              <a:ext uri="{FF2B5EF4-FFF2-40B4-BE49-F238E27FC236}">
                <a16:creationId xmlns:a16="http://schemas.microsoft.com/office/drawing/2014/main" id="{AA5ABDA1-6EA6-8C4E-9E0F-120361BDB4A2}"/>
              </a:ext>
            </a:extLst>
          </p:cNvPr>
          <p:cNvSpPr>
            <a:spLocks noGrp="1"/>
          </p:cNvSpPr>
          <p:nvPr>
            <p:ph type="title" hasCustomPrompt="1"/>
          </p:nvPr>
        </p:nvSpPr>
        <p:spPr>
          <a:xfrm>
            <a:off x="561600" y="962219"/>
            <a:ext cx="9926568" cy="1053287"/>
          </a:xfrm>
        </p:spPr>
        <p:txBody>
          <a:bodyPr/>
          <a:lstStyle>
            <a:lvl1pPr>
              <a:defRPr>
                <a:solidFill>
                  <a:schemeClr val="tx1"/>
                </a:solidFill>
              </a:defRPr>
            </a:lvl1pPr>
          </a:lstStyle>
          <a:p>
            <a:r>
              <a:rPr lang="en-US"/>
              <a:t>Click to edit </a:t>
            </a:r>
            <a:br>
              <a:rPr lang="en-US"/>
            </a:br>
            <a:r>
              <a:rPr lang="en-US"/>
              <a:t>Master title style</a:t>
            </a:r>
          </a:p>
        </p:txBody>
      </p:sp>
      <p:sp>
        <p:nvSpPr>
          <p:cNvPr id="8" name="Content Placeholder 2">
            <a:extLst>
              <a:ext uri="{FF2B5EF4-FFF2-40B4-BE49-F238E27FC236}">
                <a16:creationId xmlns:a16="http://schemas.microsoft.com/office/drawing/2014/main" id="{C91F02D8-26FF-0647-AB97-0D40B438C299}"/>
              </a:ext>
            </a:extLst>
          </p:cNvPr>
          <p:cNvSpPr>
            <a:spLocks noGrp="1"/>
          </p:cNvSpPr>
          <p:nvPr>
            <p:ph idx="1"/>
          </p:nvPr>
        </p:nvSpPr>
        <p:spPr>
          <a:xfrm>
            <a:off x="561600" y="2520569"/>
            <a:ext cx="10515600" cy="32858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D524A4F9-FC05-9A42-8676-0BBD6A00A56D}"/>
              </a:ext>
            </a:extLst>
          </p:cNvPr>
          <p:cNvPicPr>
            <a:picLocks noChangeAspect="1"/>
          </p:cNvPicPr>
          <p:nvPr userDrawn="1"/>
        </p:nvPicPr>
        <p:blipFill>
          <a:blip r:embed="rId3"/>
          <a:stretch>
            <a:fillRect/>
          </a:stretch>
        </p:blipFill>
        <p:spPr>
          <a:xfrm>
            <a:off x="10694902" y="6224461"/>
            <a:ext cx="1144225" cy="344593"/>
          </a:xfrm>
          <a:prstGeom prst="rect">
            <a:avLst/>
          </a:prstGeom>
        </p:spPr>
      </p:pic>
    </p:spTree>
    <p:extLst>
      <p:ext uri="{BB962C8B-B14F-4D97-AF65-F5344CB8AC3E}">
        <p14:creationId xmlns:p14="http://schemas.microsoft.com/office/powerpoint/2010/main" val="24334772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5A00B4-B4AC-8B42-A412-9183C61AC993}"/>
              </a:ext>
            </a:extLst>
          </p:cNvPr>
          <p:cNvPicPr>
            <a:picLocks noChangeAspect="1"/>
          </p:cNvPicPr>
          <p:nvPr userDrawn="1"/>
        </p:nvPicPr>
        <p:blipFill>
          <a:blip r:embed="rId2"/>
          <a:stretch>
            <a:fillRect/>
          </a:stretch>
        </p:blipFill>
        <p:spPr>
          <a:xfrm>
            <a:off x="0" y="0"/>
            <a:ext cx="12161520" cy="1052561"/>
          </a:xfrm>
          <a:prstGeom prst="rect">
            <a:avLst/>
          </a:prstGeom>
        </p:spPr>
      </p:pic>
      <p:sp>
        <p:nvSpPr>
          <p:cNvPr id="2" name="Title 1"/>
          <p:cNvSpPr>
            <a:spLocks noGrp="1"/>
          </p:cNvSpPr>
          <p:nvPr>
            <p:ph type="title" hasCustomPrompt="1"/>
          </p:nvPr>
        </p:nvSpPr>
        <p:spPr>
          <a:xfrm>
            <a:off x="561600" y="1401131"/>
            <a:ext cx="9926568" cy="1053287"/>
          </a:xfrm>
        </p:spPr>
        <p:txBody>
          <a:bodyPr/>
          <a:lstStyle>
            <a:lvl1pPr>
              <a:defRPr>
                <a:solidFill>
                  <a:schemeClr val="tx1"/>
                </a:solidFill>
              </a:defRPr>
            </a:lvl1pPr>
          </a:lstStyle>
          <a:p>
            <a:r>
              <a:rPr lang="en-US"/>
              <a:t>Click to edit </a:t>
            </a:r>
            <a:br>
              <a:rPr lang="en-US"/>
            </a:br>
            <a:r>
              <a:rPr lang="en-US"/>
              <a:t>Master title style</a:t>
            </a:r>
          </a:p>
        </p:txBody>
      </p:sp>
      <p:sp>
        <p:nvSpPr>
          <p:cNvPr id="3" name="Content Placeholder 2"/>
          <p:cNvSpPr>
            <a:spLocks noGrp="1"/>
          </p:cNvSpPr>
          <p:nvPr>
            <p:ph idx="1"/>
          </p:nvPr>
        </p:nvSpPr>
        <p:spPr>
          <a:xfrm>
            <a:off x="561600" y="2520569"/>
            <a:ext cx="10515600" cy="36150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09002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4328AF7-9468-C846-8CD7-006729837CC8}"/>
              </a:ext>
            </a:extLst>
          </p:cNvPr>
          <p:cNvPicPr>
            <a:picLocks noChangeAspect="1"/>
          </p:cNvPicPr>
          <p:nvPr userDrawn="1"/>
        </p:nvPicPr>
        <p:blipFill>
          <a:blip r:embed="rId2"/>
          <a:stretch>
            <a:fillRect/>
          </a:stretch>
        </p:blipFill>
        <p:spPr>
          <a:xfrm>
            <a:off x="0" y="0"/>
            <a:ext cx="12161520" cy="1052561"/>
          </a:xfrm>
          <a:prstGeom prst="rect">
            <a:avLst/>
          </a:prstGeom>
        </p:spPr>
      </p:pic>
      <p:sp>
        <p:nvSpPr>
          <p:cNvPr id="2" name="Title 1"/>
          <p:cNvSpPr>
            <a:spLocks noGrp="1"/>
          </p:cNvSpPr>
          <p:nvPr>
            <p:ph type="title" hasCustomPrompt="1"/>
          </p:nvPr>
        </p:nvSpPr>
        <p:spPr>
          <a:xfrm>
            <a:off x="561600" y="1401131"/>
            <a:ext cx="9926568" cy="1053287"/>
          </a:xfrm>
        </p:spPr>
        <p:txBody>
          <a:bodyPr/>
          <a:lstStyle>
            <a:lvl1pPr>
              <a:defRPr>
                <a:solidFill>
                  <a:schemeClr val="tx1"/>
                </a:solidFill>
              </a:defRPr>
            </a:lvl1pPr>
          </a:lstStyle>
          <a:p>
            <a:r>
              <a:rPr lang="en-US"/>
              <a:t>Click to edit </a:t>
            </a:r>
            <a:br>
              <a:rPr lang="en-US"/>
            </a:br>
            <a:r>
              <a:rPr lang="en-US"/>
              <a:t>Master title style</a:t>
            </a:r>
          </a:p>
        </p:txBody>
      </p:sp>
      <p:sp>
        <p:nvSpPr>
          <p:cNvPr id="3" name="Content Placeholder 2"/>
          <p:cNvSpPr>
            <a:spLocks noGrp="1"/>
          </p:cNvSpPr>
          <p:nvPr>
            <p:ph idx="1"/>
          </p:nvPr>
        </p:nvSpPr>
        <p:spPr>
          <a:xfrm>
            <a:off x="561600" y="2520569"/>
            <a:ext cx="10515600" cy="33224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9D68E0C-56BC-9945-9C78-14F91E0546BF}"/>
              </a:ext>
            </a:extLst>
          </p:cNvPr>
          <p:cNvPicPr>
            <a:picLocks noChangeAspect="1"/>
          </p:cNvPicPr>
          <p:nvPr userDrawn="1"/>
        </p:nvPicPr>
        <p:blipFill>
          <a:blip r:embed="rId3"/>
          <a:stretch>
            <a:fillRect/>
          </a:stretch>
        </p:blipFill>
        <p:spPr>
          <a:xfrm>
            <a:off x="10694902" y="6224461"/>
            <a:ext cx="1144225" cy="344593"/>
          </a:xfrm>
          <a:prstGeom prst="rect">
            <a:avLst/>
          </a:prstGeom>
        </p:spPr>
      </p:pic>
    </p:spTree>
    <p:extLst>
      <p:ext uri="{BB962C8B-B14F-4D97-AF65-F5344CB8AC3E}">
        <p14:creationId xmlns:p14="http://schemas.microsoft.com/office/powerpoint/2010/main" val="23882143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9899FEF-F0D3-014D-B9CF-86F9E93F7AB1}"/>
              </a:ext>
            </a:extLst>
          </p:cNvPr>
          <p:cNvSpPr>
            <a:spLocks noGrp="1"/>
          </p:cNvSpPr>
          <p:nvPr>
            <p:ph type="title" hasCustomPrompt="1"/>
          </p:nvPr>
        </p:nvSpPr>
        <p:spPr>
          <a:xfrm>
            <a:off x="561600" y="962219"/>
            <a:ext cx="9926568" cy="1053287"/>
          </a:xfrm>
        </p:spPr>
        <p:txBody>
          <a:bodyPr/>
          <a:lstStyle>
            <a:lvl1pPr>
              <a:defRPr>
                <a:solidFill>
                  <a:schemeClr val="tx1"/>
                </a:solidFill>
              </a:defRPr>
            </a:lvl1pPr>
          </a:lstStyle>
          <a:p>
            <a:r>
              <a:rPr lang="en-US"/>
              <a:t>Click to edit </a:t>
            </a:r>
            <a:br>
              <a:rPr lang="en-US"/>
            </a:br>
            <a:r>
              <a:rPr lang="en-US"/>
              <a:t>Master title style</a:t>
            </a:r>
          </a:p>
        </p:txBody>
      </p:sp>
      <p:sp>
        <p:nvSpPr>
          <p:cNvPr id="6" name="Content Placeholder 4">
            <a:extLst>
              <a:ext uri="{FF2B5EF4-FFF2-40B4-BE49-F238E27FC236}">
                <a16:creationId xmlns:a16="http://schemas.microsoft.com/office/drawing/2014/main" id="{E5C75DFF-9855-E248-AE21-72D8E9D26FF0}"/>
              </a:ext>
            </a:extLst>
          </p:cNvPr>
          <p:cNvSpPr>
            <a:spLocks noGrp="1"/>
          </p:cNvSpPr>
          <p:nvPr>
            <p:ph sz="quarter" idx="13"/>
          </p:nvPr>
        </p:nvSpPr>
        <p:spPr>
          <a:xfrm>
            <a:off x="573785" y="2522089"/>
            <a:ext cx="4860000" cy="3451702"/>
          </a:xfrm>
        </p:spPr>
        <p:txBody>
          <a:bodyPr numCol="1"/>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2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8">
            <a:extLst>
              <a:ext uri="{FF2B5EF4-FFF2-40B4-BE49-F238E27FC236}">
                <a16:creationId xmlns:a16="http://schemas.microsoft.com/office/drawing/2014/main" id="{4527EBA4-B0C0-9B42-AA34-AE2D5AD98061}"/>
              </a:ext>
            </a:extLst>
          </p:cNvPr>
          <p:cNvSpPr>
            <a:spLocks noGrp="1"/>
          </p:cNvSpPr>
          <p:nvPr>
            <p:ph type="pic" sz="quarter" idx="14"/>
          </p:nvPr>
        </p:nvSpPr>
        <p:spPr>
          <a:xfrm>
            <a:off x="5801762" y="2522088"/>
            <a:ext cx="4860000" cy="3449093"/>
          </a:xfrm>
        </p:spPr>
        <p:txBody>
          <a:bodyPr>
            <a:normAutofit/>
          </a:bodyPr>
          <a:lstStyle>
            <a:lvl1pPr>
              <a:defRPr sz="2000">
                <a:solidFill>
                  <a:schemeClr val="bg2">
                    <a:lumMod val="25000"/>
                  </a:schemeClr>
                </a:solidFill>
              </a:defRPr>
            </a:lvl1pPr>
          </a:lstStyle>
          <a:p>
            <a:r>
              <a:rPr lang="en-US"/>
              <a:t>Click icon to add picture</a:t>
            </a:r>
          </a:p>
        </p:txBody>
      </p:sp>
    </p:spTree>
    <p:extLst>
      <p:ext uri="{BB962C8B-B14F-4D97-AF65-F5344CB8AC3E}">
        <p14:creationId xmlns:p14="http://schemas.microsoft.com/office/powerpoint/2010/main" val="7882600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5D845A3-3EE2-1641-A244-FF197BD24E2C}"/>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2" name="Title 1"/>
          <p:cNvSpPr>
            <a:spLocks noGrp="1"/>
          </p:cNvSpPr>
          <p:nvPr>
            <p:ph type="title" hasCustomPrompt="1"/>
          </p:nvPr>
        </p:nvSpPr>
        <p:spPr>
          <a:xfrm>
            <a:off x="561600" y="962219"/>
            <a:ext cx="9926568" cy="1053287"/>
          </a:xfrm>
        </p:spPr>
        <p:txBody>
          <a:bodyPr/>
          <a:lstStyle>
            <a:lvl1pPr>
              <a:defRPr>
                <a:solidFill>
                  <a:schemeClr val="tx1"/>
                </a:solidFill>
              </a:defRPr>
            </a:lvl1pPr>
          </a:lstStyle>
          <a:p>
            <a:r>
              <a:rPr lang="en-US"/>
              <a:t>Click to edit </a:t>
            </a:r>
            <a:br>
              <a:rPr lang="en-US"/>
            </a:br>
            <a:r>
              <a:rPr lang="en-US"/>
              <a:t>Master title style</a:t>
            </a:r>
          </a:p>
        </p:txBody>
      </p:sp>
      <p:sp>
        <p:nvSpPr>
          <p:cNvPr id="4" name="Content Placeholder 4">
            <a:extLst>
              <a:ext uri="{FF2B5EF4-FFF2-40B4-BE49-F238E27FC236}">
                <a16:creationId xmlns:a16="http://schemas.microsoft.com/office/drawing/2014/main" id="{4DF7FEA2-7A73-904E-B5C8-7289488915DB}"/>
              </a:ext>
            </a:extLst>
          </p:cNvPr>
          <p:cNvSpPr>
            <a:spLocks noGrp="1"/>
          </p:cNvSpPr>
          <p:nvPr>
            <p:ph sz="quarter" idx="13"/>
          </p:nvPr>
        </p:nvSpPr>
        <p:spPr>
          <a:xfrm>
            <a:off x="573785" y="2522089"/>
            <a:ext cx="4860000" cy="3451702"/>
          </a:xfrm>
        </p:spPr>
        <p:txBody>
          <a:bodyPr numCol="1"/>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2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8">
            <a:extLst>
              <a:ext uri="{FF2B5EF4-FFF2-40B4-BE49-F238E27FC236}">
                <a16:creationId xmlns:a16="http://schemas.microsoft.com/office/drawing/2014/main" id="{1762A683-E512-E346-876E-79CE18B08397}"/>
              </a:ext>
            </a:extLst>
          </p:cNvPr>
          <p:cNvSpPr>
            <a:spLocks noGrp="1"/>
          </p:cNvSpPr>
          <p:nvPr>
            <p:ph type="pic" sz="quarter" idx="14"/>
          </p:nvPr>
        </p:nvSpPr>
        <p:spPr>
          <a:xfrm>
            <a:off x="5801762" y="2522088"/>
            <a:ext cx="4860000" cy="3449093"/>
          </a:xfrm>
        </p:spPr>
        <p:txBody>
          <a:bodyPr>
            <a:normAutofit/>
          </a:bodyPr>
          <a:lstStyle>
            <a:lvl1pPr>
              <a:defRPr sz="2000">
                <a:solidFill>
                  <a:schemeClr val="bg2">
                    <a:lumMod val="25000"/>
                  </a:schemeClr>
                </a:solidFill>
              </a:defRPr>
            </a:lvl1pPr>
          </a:lstStyle>
          <a:p>
            <a:r>
              <a:rPr lang="en-US"/>
              <a:t>Click icon to add picture</a:t>
            </a:r>
          </a:p>
        </p:txBody>
      </p:sp>
    </p:spTree>
    <p:extLst>
      <p:ext uri="{BB962C8B-B14F-4D97-AF65-F5344CB8AC3E}">
        <p14:creationId xmlns:p14="http://schemas.microsoft.com/office/powerpoint/2010/main" val="9334090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Title and Content: small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BE9D4DE-1D79-6E47-A11D-F022318F1C41}"/>
              </a:ext>
            </a:extLst>
          </p:cNvPr>
          <p:cNvPicPr>
            <a:picLocks noChangeAspect="1"/>
          </p:cNvPicPr>
          <p:nvPr userDrawn="1"/>
        </p:nvPicPr>
        <p:blipFill>
          <a:blip r:embed="rId2"/>
          <a:stretch>
            <a:fillRect/>
          </a:stretch>
        </p:blipFill>
        <p:spPr>
          <a:xfrm>
            <a:off x="5151" y="1016"/>
            <a:ext cx="12180498" cy="6858675"/>
          </a:xfrm>
          <a:prstGeom prst="rect">
            <a:avLst/>
          </a:prstGeom>
        </p:spPr>
      </p:pic>
      <p:sp>
        <p:nvSpPr>
          <p:cNvPr id="7" name="Title 1">
            <a:extLst>
              <a:ext uri="{FF2B5EF4-FFF2-40B4-BE49-F238E27FC236}">
                <a16:creationId xmlns:a16="http://schemas.microsoft.com/office/drawing/2014/main" id="{AA5ABDA1-6EA6-8C4E-9E0F-120361BDB4A2}"/>
              </a:ext>
            </a:extLst>
          </p:cNvPr>
          <p:cNvSpPr>
            <a:spLocks noGrp="1"/>
          </p:cNvSpPr>
          <p:nvPr>
            <p:ph type="title" hasCustomPrompt="1"/>
          </p:nvPr>
        </p:nvSpPr>
        <p:spPr>
          <a:xfrm>
            <a:off x="561600" y="962219"/>
            <a:ext cx="9926568" cy="1053287"/>
          </a:xfrm>
        </p:spPr>
        <p:txBody>
          <a:bodyPr/>
          <a:lstStyle>
            <a:lvl1pPr>
              <a:defRPr>
                <a:solidFill>
                  <a:schemeClr val="tx1"/>
                </a:solidFill>
              </a:defRPr>
            </a:lvl1pPr>
          </a:lstStyle>
          <a:p>
            <a:r>
              <a:rPr lang="en-US"/>
              <a:t>Click to edit </a:t>
            </a:r>
            <a:br>
              <a:rPr lang="en-US"/>
            </a:br>
            <a:r>
              <a:rPr lang="en-US"/>
              <a:t>Master title style</a:t>
            </a:r>
          </a:p>
        </p:txBody>
      </p:sp>
      <p:sp>
        <p:nvSpPr>
          <p:cNvPr id="5" name="Content Placeholder 4">
            <a:extLst>
              <a:ext uri="{FF2B5EF4-FFF2-40B4-BE49-F238E27FC236}">
                <a16:creationId xmlns:a16="http://schemas.microsoft.com/office/drawing/2014/main" id="{ADDD7BD7-3287-D840-8F04-E7300214FFA0}"/>
              </a:ext>
            </a:extLst>
          </p:cNvPr>
          <p:cNvSpPr>
            <a:spLocks noGrp="1"/>
          </p:cNvSpPr>
          <p:nvPr>
            <p:ph sz="quarter" idx="13"/>
          </p:nvPr>
        </p:nvSpPr>
        <p:spPr>
          <a:xfrm>
            <a:off x="573785" y="2522089"/>
            <a:ext cx="4860000" cy="3451702"/>
          </a:xfrm>
        </p:spPr>
        <p:txBody>
          <a:bodyPr numCol="1"/>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2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8">
            <a:extLst>
              <a:ext uri="{FF2B5EF4-FFF2-40B4-BE49-F238E27FC236}">
                <a16:creationId xmlns:a16="http://schemas.microsoft.com/office/drawing/2014/main" id="{2B63EBAC-E444-9B4F-B02F-1A18F53243E0}"/>
              </a:ext>
            </a:extLst>
          </p:cNvPr>
          <p:cNvSpPr>
            <a:spLocks noGrp="1"/>
          </p:cNvSpPr>
          <p:nvPr>
            <p:ph type="pic" sz="quarter" idx="14"/>
          </p:nvPr>
        </p:nvSpPr>
        <p:spPr>
          <a:xfrm>
            <a:off x="5801762" y="2522088"/>
            <a:ext cx="4860000" cy="3449093"/>
          </a:xfrm>
        </p:spPr>
        <p:txBody>
          <a:bodyPr>
            <a:normAutofit/>
          </a:bodyPr>
          <a:lstStyle>
            <a:lvl1pPr>
              <a:defRPr sz="2000">
                <a:solidFill>
                  <a:schemeClr val="bg2">
                    <a:lumMod val="25000"/>
                  </a:schemeClr>
                </a:solidFill>
              </a:defRPr>
            </a:lvl1pPr>
          </a:lstStyle>
          <a:p>
            <a:r>
              <a:rPr lang="en-US"/>
              <a:t>Click icon to add picture</a:t>
            </a:r>
          </a:p>
        </p:txBody>
      </p:sp>
    </p:spTree>
    <p:extLst>
      <p:ext uri="{BB962C8B-B14F-4D97-AF65-F5344CB8AC3E}">
        <p14:creationId xmlns:p14="http://schemas.microsoft.com/office/powerpoint/2010/main" val="41112500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0D2B91-01AA-9D49-9A10-676E743A09EE}"/>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2" name="Title 1"/>
          <p:cNvSpPr>
            <a:spLocks noGrp="1"/>
          </p:cNvSpPr>
          <p:nvPr>
            <p:ph type="title" hasCustomPrompt="1"/>
          </p:nvPr>
        </p:nvSpPr>
        <p:spPr>
          <a:xfrm>
            <a:off x="561600" y="962219"/>
            <a:ext cx="9926568" cy="1053287"/>
          </a:xfrm>
        </p:spPr>
        <p:txBody>
          <a:bodyPr/>
          <a:lstStyle>
            <a:lvl1pPr>
              <a:defRPr>
                <a:solidFill>
                  <a:schemeClr val="tx1"/>
                </a:solidFill>
              </a:defRPr>
            </a:lvl1pPr>
          </a:lstStyle>
          <a:p>
            <a:r>
              <a:rPr lang="en-US"/>
              <a:t>Click to edit </a:t>
            </a:r>
            <a:br>
              <a:rPr lang="en-US"/>
            </a:br>
            <a:r>
              <a:rPr lang="en-US"/>
              <a:t>Master title style</a:t>
            </a:r>
          </a:p>
        </p:txBody>
      </p:sp>
      <p:sp>
        <p:nvSpPr>
          <p:cNvPr id="5" name="Content Placeholder 4">
            <a:extLst>
              <a:ext uri="{FF2B5EF4-FFF2-40B4-BE49-F238E27FC236}">
                <a16:creationId xmlns:a16="http://schemas.microsoft.com/office/drawing/2014/main" id="{793127D7-F096-E146-BA93-1EC3042B3A02}"/>
              </a:ext>
            </a:extLst>
          </p:cNvPr>
          <p:cNvSpPr>
            <a:spLocks noGrp="1"/>
          </p:cNvSpPr>
          <p:nvPr>
            <p:ph sz="quarter" idx="13"/>
          </p:nvPr>
        </p:nvSpPr>
        <p:spPr>
          <a:xfrm>
            <a:off x="573785" y="2522089"/>
            <a:ext cx="4860000" cy="3451702"/>
          </a:xfrm>
        </p:spPr>
        <p:txBody>
          <a:bodyPr numCol="1"/>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2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8">
            <a:extLst>
              <a:ext uri="{FF2B5EF4-FFF2-40B4-BE49-F238E27FC236}">
                <a16:creationId xmlns:a16="http://schemas.microsoft.com/office/drawing/2014/main" id="{CFF1AA7A-6B3B-084A-B9AF-4F4CB90B2799}"/>
              </a:ext>
            </a:extLst>
          </p:cNvPr>
          <p:cNvSpPr>
            <a:spLocks noGrp="1"/>
          </p:cNvSpPr>
          <p:nvPr>
            <p:ph type="pic" sz="quarter" idx="14"/>
          </p:nvPr>
        </p:nvSpPr>
        <p:spPr>
          <a:xfrm>
            <a:off x="5801762" y="2522088"/>
            <a:ext cx="4860000" cy="3449093"/>
          </a:xfrm>
        </p:spPr>
        <p:txBody>
          <a:bodyPr>
            <a:normAutofit/>
          </a:bodyPr>
          <a:lstStyle>
            <a:lvl1pPr>
              <a:defRPr sz="2000">
                <a:solidFill>
                  <a:schemeClr val="bg2">
                    <a:lumMod val="25000"/>
                  </a:schemeClr>
                </a:solidFill>
              </a:defRPr>
            </a:lvl1pPr>
          </a:lstStyle>
          <a:p>
            <a:r>
              <a:rPr lang="en-US"/>
              <a:t>Click icon to add picture</a:t>
            </a:r>
          </a:p>
        </p:txBody>
      </p:sp>
    </p:spTree>
    <p:extLst>
      <p:ext uri="{BB962C8B-B14F-4D97-AF65-F5344CB8AC3E}">
        <p14:creationId xmlns:p14="http://schemas.microsoft.com/office/powerpoint/2010/main" val="33247770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5_Title and Content: small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E9C89E3-30F0-E449-B760-64FAFA21E392}"/>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7" name="Title 1">
            <a:extLst>
              <a:ext uri="{FF2B5EF4-FFF2-40B4-BE49-F238E27FC236}">
                <a16:creationId xmlns:a16="http://schemas.microsoft.com/office/drawing/2014/main" id="{AA5ABDA1-6EA6-8C4E-9E0F-120361BDB4A2}"/>
              </a:ext>
            </a:extLst>
          </p:cNvPr>
          <p:cNvSpPr>
            <a:spLocks noGrp="1"/>
          </p:cNvSpPr>
          <p:nvPr>
            <p:ph type="title" hasCustomPrompt="1"/>
          </p:nvPr>
        </p:nvSpPr>
        <p:spPr>
          <a:xfrm>
            <a:off x="561600" y="962219"/>
            <a:ext cx="9926568" cy="1053287"/>
          </a:xfrm>
        </p:spPr>
        <p:txBody>
          <a:bodyPr/>
          <a:lstStyle>
            <a:lvl1pPr>
              <a:defRPr>
                <a:solidFill>
                  <a:schemeClr val="tx1"/>
                </a:solidFill>
              </a:defRPr>
            </a:lvl1pPr>
          </a:lstStyle>
          <a:p>
            <a:r>
              <a:rPr lang="en-US"/>
              <a:t>Click to edit </a:t>
            </a:r>
            <a:br>
              <a:rPr lang="en-US"/>
            </a:br>
            <a:r>
              <a:rPr lang="en-US"/>
              <a:t>Master title style</a:t>
            </a:r>
          </a:p>
        </p:txBody>
      </p:sp>
      <p:sp>
        <p:nvSpPr>
          <p:cNvPr id="5" name="Content Placeholder 4">
            <a:extLst>
              <a:ext uri="{FF2B5EF4-FFF2-40B4-BE49-F238E27FC236}">
                <a16:creationId xmlns:a16="http://schemas.microsoft.com/office/drawing/2014/main" id="{E4D016FB-8BCF-CB4E-94C1-6C4E9D2AE800}"/>
              </a:ext>
            </a:extLst>
          </p:cNvPr>
          <p:cNvSpPr>
            <a:spLocks noGrp="1"/>
          </p:cNvSpPr>
          <p:nvPr>
            <p:ph sz="quarter" idx="13"/>
          </p:nvPr>
        </p:nvSpPr>
        <p:spPr>
          <a:xfrm>
            <a:off x="573785" y="2522089"/>
            <a:ext cx="4860000" cy="3451702"/>
          </a:xfrm>
        </p:spPr>
        <p:txBody>
          <a:bodyPr numCol="1"/>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2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8">
            <a:extLst>
              <a:ext uri="{FF2B5EF4-FFF2-40B4-BE49-F238E27FC236}">
                <a16:creationId xmlns:a16="http://schemas.microsoft.com/office/drawing/2014/main" id="{0DC7A721-2D93-1040-BECD-7F90CFC3D51E}"/>
              </a:ext>
            </a:extLst>
          </p:cNvPr>
          <p:cNvSpPr>
            <a:spLocks noGrp="1"/>
          </p:cNvSpPr>
          <p:nvPr>
            <p:ph type="pic" sz="quarter" idx="14"/>
          </p:nvPr>
        </p:nvSpPr>
        <p:spPr>
          <a:xfrm>
            <a:off x="5801762" y="2522088"/>
            <a:ext cx="4860000" cy="3449093"/>
          </a:xfrm>
        </p:spPr>
        <p:txBody>
          <a:bodyPr>
            <a:normAutofit/>
          </a:bodyPr>
          <a:lstStyle>
            <a:lvl1pPr>
              <a:defRPr sz="2000">
                <a:solidFill>
                  <a:schemeClr val="bg2">
                    <a:lumMod val="25000"/>
                  </a:schemeClr>
                </a:solidFill>
              </a:defRPr>
            </a:lvl1pPr>
          </a:lstStyle>
          <a:p>
            <a:r>
              <a:rPr lang="en-US"/>
              <a:t>Click icon to add picture</a:t>
            </a:r>
          </a:p>
        </p:txBody>
      </p:sp>
    </p:spTree>
    <p:extLst>
      <p:ext uri="{BB962C8B-B14F-4D97-AF65-F5344CB8AC3E}">
        <p14:creationId xmlns:p14="http://schemas.microsoft.com/office/powerpoint/2010/main" val="15491925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0D2B91-01AA-9D49-9A10-676E743A09EE}"/>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2" name="Title 1"/>
          <p:cNvSpPr>
            <a:spLocks noGrp="1"/>
          </p:cNvSpPr>
          <p:nvPr>
            <p:ph type="title" hasCustomPrompt="1"/>
          </p:nvPr>
        </p:nvSpPr>
        <p:spPr>
          <a:xfrm>
            <a:off x="561600" y="962219"/>
            <a:ext cx="9926568" cy="1053287"/>
          </a:xfrm>
        </p:spPr>
        <p:txBody>
          <a:bodyPr/>
          <a:lstStyle>
            <a:lvl1pPr>
              <a:defRPr>
                <a:solidFill>
                  <a:schemeClr val="tx1"/>
                </a:solidFill>
              </a:defRPr>
            </a:lvl1pPr>
          </a:lstStyle>
          <a:p>
            <a:r>
              <a:rPr lang="en-US"/>
              <a:t>Click to edit </a:t>
            </a:r>
            <a:br>
              <a:rPr lang="en-US"/>
            </a:br>
            <a:r>
              <a:rPr lang="en-US"/>
              <a:t>Master title style</a:t>
            </a:r>
          </a:p>
        </p:txBody>
      </p:sp>
      <p:sp>
        <p:nvSpPr>
          <p:cNvPr id="5" name="Content Placeholder 4">
            <a:extLst>
              <a:ext uri="{FF2B5EF4-FFF2-40B4-BE49-F238E27FC236}">
                <a16:creationId xmlns:a16="http://schemas.microsoft.com/office/drawing/2014/main" id="{D9BFCFEF-4A16-4847-AF06-780AF57C51C4}"/>
              </a:ext>
            </a:extLst>
          </p:cNvPr>
          <p:cNvSpPr>
            <a:spLocks noGrp="1"/>
          </p:cNvSpPr>
          <p:nvPr>
            <p:ph sz="quarter" idx="13"/>
          </p:nvPr>
        </p:nvSpPr>
        <p:spPr>
          <a:xfrm>
            <a:off x="573785" y="2522089"/>
            <a:ext cx="4860000" cy="3451702"/>
          </a:xfrm>
        </p:spPr>
        <p:txBody>
          <a:bodyPr numCol="1"/>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2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8">
            <a:extLst>
              <a:ext uri="{FF2B5EF4-FFF2-40B4-BE49-F238E27FC236}">
                <a16:creationId xmlns:a16="http://schemas.microsoft.com/office/drawing/2014/main" id="{8ACAEDF7-966F-F444-877E-B5B9EBC17033}"/>
              </a:ext>
            </a:extLst>
          </p:cNvPr>
          <p:cNvSpPr>
            <a:spLocks noGrp="1"/>
          </p:cNvSpPr>
          <p:nvPr>
            <p:ph type="pic" sz="quarter" idx="14"/>
          </p:nvPr>
        </p:nvSpPr>
        <p:spPr>
          <a:xfrm>
            <a:off x="5801762" y="2522088"/>
            <a:ext cx="4860000" cy="3449093"/>
          </a:xfrm>
        </p:spPr>
        <p:txBody>
          <a:bodyPr>
            <a:normAutofit/>
          </a:bodyPr>
          <a:lstStyle>
            <a:lvl1pPr>
              <a:defRPr sz="2000">
                <a:solidFill>
                  <a:schemeClr val="bg2">
                    <a:lumMod val="25000"/>
                  </a:schemeClr>
                </a:solidFill>
              </a:defRPr>
            </a:lvl1pPr>
          </a:lstStyle>
          <a:p>
            <a:r>
              <a:rPr lang="en-US"/>
              <a:t>Click icon to add picture</a:t>
            </a:r>
          </a:p>
        </p:txBody>
      </p:sp>
    </p:spTree>
    <p:extLst>
      <p:ext uri="{BB962C8B-B14F-4D97-AF65-F5344CB8AC3E}">
        <p14:creationId xmlns:p14="http://schemas.microsoft.com/office/powerpoint/2010/main" val="3560347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5151" y="1016"/>
            <a:ext cx="12180498" cy="6858675"/>
          </a:xfrm>
          <a:prstGeom prst="rect">
            <a:avLst/>
          </a:prstGeom>
        </p:spPr>
      </p:pic>
      <p:sp>
        <p:nvSpPr>
          <p:cNvPr id="2" name="Title 1"/>
          <p:cNvSpPr>
            <a:spLocks noGrp="1"/>
          </p:cNvSpPr>
          <p:nvPr>
            <p:ph type="ctrTitle" hasCustomPrompt="1"/>
          </p:nvPr>
        </p:nvSpPr>
        <p:spPr>
          <a:xfrm>
            <a:off x="1080000" y="1166400"/>
            <a:ext cx="6122504" cy="1248355"/>
          </a:xfrm>
        </p:spPr>
        <p:txBody>
          <a:bodyPr anchor="b">
            <a:noAutofit/>
          </a:bodyPr>
          <a:lstStyle>
            <a:lvl1pPr algn="l">
              <a:defRPr sz="2400">
                <a:solidFill>
                  <a:schemeClr val="tx2"/>
                </a:solidFill>
              </a:defRPr>
            </a:lvl1pPr>
          </a:lstStyle>
          <a:p>
            <a:r>
              <a:rPr lang="en-US"/>
              <a:t>Click to edit </a:t>
            </a:r>
            <a:br>
              <a:rPr lang="en-US"/>
            </a:br>
            <a:r>
              <a:rPr lang="en-US"/>
              <a:t>Master title style</a:t>
            </a:r>
          </a:p>
        </p:txBody>
      </p:sp>
      <p:sp>
        <p:nvSpPr>
          <p:cNvPr id="3" name="Subtitle 2"/>
          <p:cNvSpPr>
            <a:spLocks noGrp="1"/>
          </p:cNvSpPr>
          <p:nvPr>
            <p:ph type="subTitle" idx="1"/>
          </p:nvPr>
        </p:nvSpPr>
        <p:spPr>
          <a:xfrm>
            <a:off x="1080000" y="2566800"/>
            <a:ext cx="6122505" cy="2337683"/>
          </a:xfrm>
        </p:spPr>
        <p:txBody>
          <a:bodyPr>
            <a:no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a:extLst>
              <a:ext uri="{FF2B5EF4-FFF2-40B4-BE49-F238E27FC236}">
                <a16:creationId xmlns:a16="http://schemas.microsoft.com/office/drawing/2014/main" id="{FBF4380C-B827-3F4A-89E0-3ABE546D7E52}"/>
              </a:ext>
            </a:extLst>
          </p:cNvPr>
          <p:cNvPicPr>
            <a:picLocks noChangeAspect="1"/>
          </p:cNvPicPr>
          <p:nvPr userDrawn="1"/>
        </p:nvPicPr>
        <p:blipFill>
          <a:blip r:embed="rId3"/>
          <a:stretch>
            <a:fillRect/>
          </a:stretch>
        </p:blipFill>
        <p:spPr>
          <a:xfrm>
            <a:off x="10694902" y="6224461"/>
            <a:ext cx="1144225" cy="344593"/>
          </a:xfrm>
          <a:prstGeom prst="rect">
            <a:avLst/>
          </a:prstGeom>
        </p:spPr>
      </p:pic>
    </p:spTree>
    <p:extLst>
      <p:ext uri="{BB962C8B-B14F-4D97-AF65-F5344CB8AC3E}">
        <p14:creationId xmlns:p14="http://schemas.microsoft.com/office/powerpoint/2010/main" val="21211276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8_Title and Content: small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212A136-E90F-6840-9246-75C912C1FC82}"/>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7" name="Title 1">
            <a:extLst>
              <a:ext uri="{FF2B5EF4-FFF2-40B4-BE49-F238E27FC236}">
                <a16:creationId xmlns:a16="http://schemas.microsoft.com/office/drawing/2014/main" id="{AA5ABDA1-6EA6-8C4E-9E0F-120361BDB4A2}"/>
              </a:ext>
            </a:extLst>
          </p:cNvPr>
          <p:cNvSpPr>
            <a:spLocks noGrp="1"/>
          </p:cNvSpPr>
          <p:nvPr>
            <p:ph type="title" hasCustomPrompt="1"/>
          </p:nvPr>
        </p:nvSpPr>
        <p:spPr>
          <a:xfrm>
            <a:off x="561600" y="962219"/>
            <a:ext cx="9926568" cy="1053287"/>
          </a:xfrm>
        </p:spPr>
        <p:txBody>
          <a:bodyPr/>
          <a:lstStyle>
            <a:lvl1pPr>
              <a:defRPr>
                <a:solidFill>
                  <a:schemeClr val="tx1"/>
                </a:solidFill>
              </a:defRPr>
            </a:lvl1pPr>
          </a:lstStyle>
          <a:p>
            <a:r>
              <a:rPr lang="en-US"/>
              <a:t>Click to edit </a:t>
            </a:r>
            <a:br>
              <a:rPr lang="en-US"/>
            </a:br>
            <a:r>
              <a:rPr lang="en-US"/>
              <a:t>Master title style</a:t>
            </a:r>
          </a:p>
        </p:txBody>
      </p:sp>
      <p:sp>
        <p:nvSpPr>
          <p:cNvPr id="5" name="Content Placeholder 4">
            <a:extLst>
              <a:ext uri="{FF2B5EF4-FFF2-40B4-BE49-F238E27FC236}">
                <a16:creationId xmlns:a16="http://schemas.microsoft.com/office/drawing/2014/main" id="{71CECD93-1135-2843-9805-295B16C611CD}"/>
              </a:ext>
            </a:extLst>
          </p:cNvPr>
          <p:cNvSpPr>
            <a:spLocks noGrp="1"/>
          </p:cNvSpPr>
          <p:nvPr>
            <p:ph sz="quarter" idx="13"/>
          </p:nvPr>
        </p:nvSpPr>
        <p:spPr>
          <a:xfrm>
            <a:off x="573785" y="2522089"/>
            <a:ext cx="4860000" cy="3451702"/>
          </a:xfrm>
        </p:spPr>
        <p:txBody>
          <a:bodyPr numCol="1"/>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2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5002B5F6-8066-E84D-B73D-786A1C2E0746}"/>
              </a:ext>
            </a:extLst>
          </p:cNvPr>
          <p:cNvSpPr>
            <a:spLocks noGrp="1"/>
          </p:cNvSpPr>
          <p:nvPr>
            <p:ph type="pic" sz="quarter" idx="14"/>
          </p:nvPr>
        </p:nvSpPr>
        <p:spPr>
          <a:xfrm>
            <a:off x="5801762" y="2522088"/>
            <a:ext cx="4860000" cy="3449093"/>
          </a:xfrm>
        </p:spPr>
        <p:txBody>
          <a:bodyPr>
            <a:normAutofit/>
          </a:bodyPr>
          <a:lstStyle>
            <a:lvl1pPr>
              <a:defRPr sz="2000">
                <a:solidFill>
                  <a:schemeClr val="bg2">
                    <a:lumMod val="25000"/>
                  </a:schemeClr>
                </a:solidFill>
              </a:defRPr>
            </a:lvl1pPr>
          </a:lstStyle>
          <a:p>
            <a:r>
              <a:rPr lang="en-US"/>
              <a:t>Click icon to add picture</a:t>
            </a:r>
          </a:p>
        </p:txBody>
      </p:sp>
    </p:spTree>
    <p:extLst>
      <p:ext uri="{BB962C8B-B14F-4D97-AF65-F5344CB8AC3E}">
        <p14:creationId xmlns:p14="http://schemas.microsoft.com/office/powerpoint/2010/main" val="27348914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0_Title and Content: small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212A136-E90F-6840-9246-75C912C1FC82}"/>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7" name="Title 1">
            <a:extLst>
              <a:ext uri="{FF2B5EF4-FFF2-40B4-BE49-F238E27FC236}">
                <a16:creationId xmlns:a16="http://schemas.microsoft.com/office/drawing/2014/main" id="{AA5ABDA1-6EA6-8C4E-9E0F-120361BDB4A2}"/>
              </a:ext>
            </a:extLst>
          </p:cNvPr>
          <p:cNvSpPr>
            <a:spLocks noGrp="1"/>
          </p:cNvSpPr>
          <p:nvPr>
            <p:ph type="title" hasCustomPrompt="1"/>
          </p:nvPr>
        </p:nvSpPr>
        <p:spPr>
          <a:xfrm>
            <a:off x="561600" y="962219"/>
            <a:ext cx="9926568" cy="1053287"/>
          </a:xfrm>
        </p:spPr>
        <p:txBody>
          <a:bodyPr/>
          <a:lstStyle>
            <a:lvl1pPr>
              <a:defRPr>
                <a:solidFill>
                  <a:schemeClr val="tx1"/>
                </a:solidFill>
              </a:defRPr>
            </a:lvl1pPr>
          </a:lstStyle>
          <a:p>
            <a:r>
              <a:rPr lang="en-US"/>
              <a:t>Click to edit </a:t>
            </a:r>
            <a:br>
              <a:rPr lang="en-US"/>
            </a:br>
            <a:r>
              <a:rPr lang="en-US"/>
              <a:t>Master title style</a:t>
            </a:r>
          </a:p>
        </p:txBody>
      </p:sp>
      <p:sp>
        <p:nvSpPr>
          <p:cNvPr id="5" name="Content Placeholder 4">
            <a:extLst>
              <a:ext uri="{FF2B5EF4-FFF2-40B4-BE49-F238E27FC236}">
                <a16:creationId xmlns:a16="http://schemas.microsoft.com/office/drawing/2014/main" id="{E7B9BA46-4D14-3F4C-9FD2-922B2CAC1C39}"/>
              </a:ext>
            </a:extLst>
          </p:cNvPr>
          <p:cNvSpPr>
            <a:spLocks noGrp="1"/>
          </p:cNvSpPr>
          <p:nvPr>
            <p:ph sz="quarter" idx="13"/>
          </p:nvPr>
        </p:nvSpPr>
        <p:spPr>
          <a:xfrm>
            <a:off x="573785" y="2522089"/>
            <a:ext cx="4860000" cy="3451702"/>
          </a:xfrm>
        </p:spPr>
        <p:txBody>
          <a:bodyPr numCol="1"/>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2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CA949F6F-8BF5-FA4E-94A2-0EED174D8909}"/>
              </a:ext>
            </a:extLst>
          </p:cNvPr>
          <p:cNvSpPr>
            <a:spLocks noGrp="1"/>
          </p:cNvSpPr>
          <p:nvPr>
            <p:ph type="pic" sz="quarter" idx="14"/>
          </p:nvPr>
        </p:nvSpPr>
        <p:spPr>
          <a:xfrm>
            <a:off x="5801762" y="2522088"/>
            <a:ext cx="4860000" cy="3449093"/>
          </a:xfrm>
        </p:spPr>
        <p:txBody>
          <a:bodyPr>
            <a:normAutofit/>
          </a:bodyPr>
          <a:lstStyle>
            <a:lvl1pPr>
              <a:defRPr sz="2000">
                <a:solidFill>
                  <a:schemeClr val="bg2">
                    <a:lumMod val="25000"/>
                  </a:schemeClr>
                </a:solidFill>
              </a:defRPr>
            </a:lvl1pPr>
          </a:lstStyle>
          <a:p>
            <a:r>
              <a:rPr lang="en-US"/>
              <a:t>Click icon to add picture</a:t>
            </a:r>
          </a:p>
        </p:txBody>
      </p:sp>
    </p:spTree>
    <p:extLst>
      <p:ext uri="{BB962C8B-B14F-4D97-AF65-F5344CB8AC3E}">
        <p14:creationId xmlns:p14="http://schemas.microsoft.com/office/powerpoint/2010/main" val="32464738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3B900E-9C36-DB41-A79D-9F3AD64E7833}"/>
              </a:ext>
            </a:extLst>
          </p:cNvPr>
          <p:cNvPicPr>
            <a:picLocks noChangeAspect="1"/>
          </p:cNvPicPr>
          <p:nvPr userDrawn="1"/>
        </p:nvPicPr>
        <p:blipFill>
          <a:blip r:embed="rId2"/>
          <a:stretch>
            <a:fillRect/>
          </a:stretch>
        </p:blipFill>
        <p:spPr>
          <a:xfrm>
            <a:off x="0" y="0"/>
            <a:ext cx="12161520" cy="1052561"/>
          </a:xfrm>
          <a:prstGeom prst="rect">
            <a:avLst/>
          </a:prstGeom>
        </p:spPr>
      </p:pic>
      <p:sp>
        <p:nvSpPr>
          <p:cNvPr id="2" name="Title 1"/>
          <p:cNvSpPr>
            <a:spLocks noGrp="1"/>
          </p:cNvSpPr>
          <p:nvPr>
            <p:ph type="title" hasCustomPrompt="1"/>
          </p:nvPr>
        </p:nvSpPr>
        <p:spPr>
          <a:xfrm>
            <a:off x="561600" y="1401131"/>
            <a:ext cx="9926568" cy="1053287"/>
          </a:xfrm>
        </p:spPr>
        <p:txBody>
          <a:bodyPr/>
          <a:lstStyle>
            <a:lvl1pPr>
              <a:defRPr>
                <a:solidFill>
                  <a:schemeClr val="tx1"/>
                </a:solidFill>
              </a:defRPr>
            </a:lvl1pPr>
          </a:lstStyle>
          <a:p>
            <a:r>
              <a:rPr lang="en-US"/>
              <a:t>Click to edit </a:t>
            </a:r>
            <a:br>
              <a:rPr lang="en-US"/>
            </a:br>
            <a:r>
              <a:rPr lang="en-US"/>
              <a:t>Master title style</a:t>
            </a:r>
          </a:p>
        </p:txBody>
      </p:sp>
      <p:sp>
        <p:nvSpPr>
          <p:cNvPr id="8" name="Content Placeholder 4">
            <a:extLst>
              <a:ext uri="{FF2B5EF4-FFF2-40B4-BE49-F238E27FC236}">
                <a16:creationId xmlns:a16="http://schemas.microsoft.com/office/drawing/2014/main" id="{EE7E4650-CC74-6245-B5BB-3416BCBBC8F8}"/>
              </a:ext>
            </a:extLst>
          </p:cNvPr>
          <p:cNvSpPr>
            <a:spLocks noGrp="1"/>
          </p:cNvSpPr>
          <p:nvPr>
            <p:ph sz="quarter" idx="13"/>
          </p:nvPr>
        </p:nvSpPr>
        <p:spPr>
          <a:xfrm>
            <a:off x="573785" y="2522089"/>
            <a:ext cx="4860000" cy="3451702"/>
          </a:xfrm>
        </p:spPr>
        <p:txBody>
          <a:bodyPr numCol="1"/>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2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624ACF09-BA4A-6147-A3D1-2BB18B542C65}"/>
              </a:ext>
            </a:extLst>
          </p:cNvPr>
          <p:cNvSpPr>
            <a:spLocks noGrp="1"/>
          </p:cNvSpPr>
          <p:nvPr>
            <p:ph type="pic" sz="quarter" idx="14"/>
          </p:nvPr>
        </p:nvSpPr>
        <p:spPr>
          <a:xfrm>
            <a:off x="5801762" y="2522088"/>
            <a:ext cx="4860000" cy="3449093"/>
          </a:xfrm>
        </p:spPr>
        <p:txBody>
          <a:bodyPr>
            <a:normAutofit/>
          </a:bodyPr>
          <a:lstStyle>
            <a:lvl1pPr>
              <a:defRPr sz="2000">
                <a:solidFill>
                  <a:schemeClr val="bg2">
                    <a:lumMod val="25000"/>
                  </a:schemeClr>
                </a:solidFill>
              </a:defRPr>
            </a:lvl1pPr>
          </a:lstStyle>
          <a:p>
            <a:r>
              <a:rPr lang="en-US"/>
              <a:t>Click icon to add picture</a:t>
            </a:r>
          </a:p>
        </p:txBody>
      </p:sp>
    </p:spTree>
    <p:extLst>
      <p:ext uri="{BB962C8B-B14F-4D97-AF65-F5344CB8AC3E}">
        <p14:creationId xmlns:p14="http://schemas.microsoft.com/office/powerpoint/2010/main" val="24596643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70672F1-8F05-9E47-986C-A359BF6D5218}"/>
              </a:ext>
            </a:extLst>
          </p:cNvPr>
          <p:cNvPicPr>
            <a:picLocks noChangeAspect="1"/>
          </p:cNvPicPr>
          <p:nvPr userDrawn="1"/>
        </p:nvPicPr>
        <p:blipFill>
          <a:blip r:embed="rId2"/>
          <a:stretch>
            <a:fillRect/>
          </a:stretch>
        </p:blipFill>
        <p:spPr>
          <a:xfrm>
            <a:off x="0" y="0"/>
            <a:ext cx="12161520" cy="1052561"/>
          </a:xfrm>
          <a:prstGeom prst="rect">
            <a:avLst/>
          </a:prstGeom>
        </p:spPr>
      </p:pic>
      <p:sp>
        <p:nvSpPr>
          <p:cNvPr id="2" name="Title 1"/>
          <p:cNvSpPr>
            <a:spLocks noGrp="1"/>
          </p:cNvSpPr>
          <p:nvPr>
            <p:ph type="title" hasCustomPrompt="1"/>
          </p:nvPr>
        </p:nvSpPr>
        <p:spPr>
          <a:xfrm>
            <a:off x="561600" y="1401131"/>
            <a:ext cx="9926568" cy="1053287"/>
          </a:xfrm>
        </p:spPr>
        <p:txBody>
          <a:bodyPr/>
          <a:lstStyle>
            <a:lvl1pPr>
              <a:defRPr>
                <a:solidFill>
                  <a:schemeClr val="tx1"/>
                </a:solidFill>
              </a:defRPr>
            </a:lvl1pPr>
          </a:lstStyle>
          <a:p>
            <a:r>
              <a:rPr lang="en-US"/>
              <a:t>Click to edit </a:t>
            </a:r>
            <a:br>
              <a:rPr lang="en-US"/>
            </a:br>
            <a:r>
              <a:rPr lang="en-US"/>
              <a:t>Master title style</a:t>
            </a:r>
          </a:p>
        </p:txBody>
      </p:sp>
      <p:sp>
        <p:nvSpPr>
          <p:cNvPr id="7" name="Content Placeholder 4">
            <a:extLst>
              <a:ext uri="{FF2B5EF4-FFF2-40B4-BE49-F238E27FC236}">
                <a16:creationId xmlns:a16="http://schemas.microsoft.com/office/drawing/2014/main" id="{BC494D02-AA40-2946-B9D5-F7DAA0C25D29}"/>
              </a:ext>
            </a:extLst>
          </p:cNvPr>
          <p:cNvSpPr>
            <a:spLocks noGrp="1"/>
          </p:cNvSpPr>
          <p:nvPr>
            <p:ph sz="quarter" idx="13"/>
          </p:nvPr>
        </p:nvSpPr>
        <p:spPr>
          <a:xfrm>
            <a:off x="573785" y="2522089"/>
            <a:ext cx="4860000" cy="3266064"/>
          </a:xfrm>
        </p:spPr>
        <p:txBody>
          <a:bodyPr numCol="1"/>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2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8">
            <a:extLst>
              <a:ext uri="{FF2B5EF4-FFF2-40B4-BE49-F238E27FC236}">
                <a16:creationId xmlns:a16="http://schemas.microsoft.com/office/drawing/2014/main" id="{709913FC-3447-2847-A83B-4C6236560163}"/>
              </a:ext>
            </a:extLst>
          </p:cNvPr>
          <p:cNvSpPr>
            <a:spLocks noGrp="1"/>
          </p:cNvSpPr>
          <p:nvPr>
            <p:ph type="pic" sz="quarter" idx="14"/>
          </p:nvPr>
        </p:nvSpPr>
        <p:spPr>
          <a:xfrm>
            <a:off x="5801762" y="2522089"/>
            <a:ext cx="4860000" cy="3266064"/>
          </a:xfrm>
        </p:spPr>
        <p:txBody>
          <a:bodyPr>
            <a:normAutofit/>
          </a:bodyPr>
          <a:lstStyle>
            <a:lvl1pPr>
              <a:defRPr sz="2000">
                <a:solidFill>
                  <a:schemeClr val="bg2">
                    <a:lumMod val="25000"/>
                  </a:schemeClr>
                </a:solidFill>
              </a:defRPr>
            </a:lvl1pPr>
          </a:lstStyle>
          <a:p>
            <a:r>
              <a:rPr lang="en-US"/>
              <a:t>Click icon to add picture</a:t>
            </a:r>
          </a:p>
        </p:txBody>
      </p:sp>
      <p:pic>
        <p:nvPicPr>
          <p:cNvPr id="9" name="Picture 8">
            <a:extLst>
              <a:ext uri="{FF2B5EF4-FFF2-40B4-BE49-F238E27FC236}">
                <a16:creationId xmlns:a16="http://schemas.microsoft.com/office/drawing/2014/main" id="{D8792740-D3F5-1F4C-979B-A93B0BE68DD2}"/>
              </a:ext>
            </a:extLst>
          </p:cNvPr>
          <p:cNvPicPr>
            <a:picLocks noChangeAspect="1"/>
          </p:cNvPicPr>
          <p:nvPr userDrawn="1"/>
        </p:nvPicPr>
        <p:blipFill>
          <a:blip r:embed="rId3"/>
          <a:stretch>
            <a:fillRect/>
          </a:stretch>
        </p:blipFill>
        <p:spPr>
          <a:xfrm>
            <a:off x="10694902" y="6224461"/>
            <a:ext cx="1144225" cy="344593"/>
          </a:xfrm>
          <a:prstGeom prst="rect">
            <a:avLst/>
          </a:prstGeom>
        </p:spPr>
      </p:pic>
    </p:spTree>
    <p:extLst>
      <p:ext uri="{BB962C8B-B14F-4D97-AF65-F5344CB8AC3E}">
        <p14:creationId xmlns:p14="http://schemas.microsoft.com/office/powerpoint/2010/main" val="37197792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Section or Breakout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CD3E12-3B3E-FE41-A86F-D926C03FC61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Content Placeholder 4"/>
          <p:cNvSpPr>
            <a:spLocks noGrp="1"/>
          </p:cNvSpPr>
          <p:nvPr>
            <p:ph sz="quarter" idx="13"/>
          </p:nvPr>
        </p:nvSpPr>
        <p:spPr>
          <a:xfrm>
            <a:off x="838200" y="2340001"/>
            <a:ext cx="10450688" cy="3255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hasCustomPrompt="1"/>
          </p:nvPr>
        </p:nvSpPr>
        <p:spPr>
          <a:xfrm>
            <a:off x="838201" y="1440000"/>
            <a:ext cx="10450689" cy="782946"/>
          </a:xfrm>
        </p:spPr>
        <p:txBody>
          <a:bodyPr/>
          <a:lstStyle>
            <a:lvl1pPr>
              <a:defRPr sz="2000">
                <a:solidFill>
                  <a:schemeClr val="tx2"/>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1691967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3">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C560DA-D406-BA44-9C77-38C2CAF3E0B1}"/>
              </a:ext>
            </a:extLst>
          </p:cNvPr>
          <p:cNvPicPr>
            <a:picLocks noChangeAspect="1"/>
          </p:cNvPicPr>
          <p:nvPr userDrawn="1"/>
        </p:nvPicPr>
        <p:blipFill>
          <a:blip r:embed="rId2"/>
          <a:stretch>
            <a:fillRect/>
          </a:stretch>
        </p:blipFill>
        <p:spPr>
          <a:xfrm>
            <a:off x="2403018" y="243456"/>
            <a:ext cx="9651785" cy="6411786"/>
          </a:xfrm>
          <a:prstGeom prst="rect">
            <a:avLst/>
          </a:prstGeom>
        </p:spPr>
      </p:pic>
      <p:pic>
        <p:nvPicPr>
          <p:cNvPr id="6" name="Picture 5"/>
          <p:cNvPicPr>
            <a:picLocks noChangeAspect="1"/>
          </p:cNvPicPr>
          <p:nvPr userDrawn="1"/>
        </p:nvPicPr>
        <p:blipFill>
          <a:blip r:embed="rId3"/>
          <a:stretch>
            <a:fillRect/>
          </a:stretch>
        </p:blipFill>
        <p:spPr>
          <a:xfrm>
            <a:off x="0" y="0"/>
            <a:ext cx="12180498" cy="6858675"/>
          </a:xfrm>
          <a:prstGeom prst="rect">
            <a:avLst/>
          </a:prstGeom>
        </p:spPr>
      </p:pic>
      <p:sp>
        <p:nvSpPr>
          <p:cNvPr id="2" name="Title 1"/>
          <p:cNvSpPr>
            <a:spLocks noGrp="1"/>
          </p:cNvSpPr>
          <p:nvPr>
            <p:ph type="ctrTitle" hasCustomPrompt="1"/>
          </p:nvPr>
        </p:nvSpPr>
        <p:spPr>
          <a:xfrm>
            <a:off x="720000" y="1061950"/>
            <a:ext cx="3550248" cy="1248355"/>
          </a:xfrm>
        </p:spPr>
        <p:txBody>
          <a:bodyPr anchor="t" anchorCtr="0">
            <a:normAutofit/>
          </a:bodyPr>
          <a:lstStyle>
            <a:lvl1pPr algn="l">
              <a:defRPr sz="2400">
                <a:solidFill>
                  <a:schemeClr val="bg1"/>
                </a:solidFill>
              </a:defRPr>
            </a:lvl1pPr>
          </a:lstStyle>
          <a:p>
            <a:r>
              <a:rPr lang="en-US"/>
              <a:t>Click to edit </a:t>
            </a:r>
            <a:br>
              <a:rPr lang="en-US"/>
            </a:br>
            <a:r>
              <a:rPr lang="en-US"/>
              <a:t>Master title style</a:t>
            </a:r>
          </a:p>
        </p:txBody>
      </p:sp>
      <p:sp>
        <p:nvSpPr>
          <p:cNvPr id="3" name="Subtitle 2"/>
          <p:cNvSpPr>
            <a:spLocks noGrp="1"/>
          </p:cNvSpPr>
          <p:nvPr>
            <p:ph type="subTitle" idx="1"/>
          </p:nvPr>
        </p:nvSpPr>
        <p:spPr>
          <a:xfrm>
            <a:off x="720001" y="2461380"/>
            <a:ext cx="3550248" cy="2337683"/>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627131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3">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C560DA-D406-BA44-9C77-38C2CAF3E0B1}"/>
              </a:ext>
            </a:extLst>
          </p:cNvPr>
          <p:cNvPicPr>
            <a:picLocks noChangeAspect="1"/>
          </p:cNvPicPr>
          <p:nvPr userDrawn="1"/>
        </p:nvPicPr>
        <p:blipFill>
          <a:blip r:embed="rId2"/>
          <a:stretch>
            <a:fillRect/>
          </a:stretch>
        </p:blipFill>
        <p:spPr>
          <a:xfrm>
            <a:off x="-5379546" y="273377"/>
            <a:ext cx="9494095" cy="6307031"/>
          </a:xfrm>
          <a:prstGeom prst="rect">
            <a:avLst/>
          </a:prstGeom>
        </p:spPr>
      </p:pic>
      <p:pic>
        <p:nvPicPr>
          <p:cNvPr id="6" name="Picture 5"/>
          <p:cNvPicPr>
            <a:picLocks noChangeAspect="1"/>
          </p:cNvPicPr>
          <p:nvPr userDrawn="1"/>
        </p:nvPicPr>
        <p:blipFill>
          <a:blip r:embed="rId3"/>
          <a:stretch>
            <a:fillRect/>
          </a:stretch>
        </p:blipFill>
        <p:spPr>
          <a:xfrm>
            <a:off x="5151" y="-12155"/>
            <a:ext cx="12180498" cy="6858674"/>
          </a:xfrm>
          <a:prstGeom prst="rect">
            <a:avLst/>
          </a:prstGeom>
        </p:spPr>
      </p:pic>
      <p:sp>
        <p:nvSpPr>
          <p:cNvPr id="8" name="Title 1">
            <a:extLst>
              <a:ext uri="{FF2B5EF4-FFF2-40B4-BE49-F238E27FC236}">
                <a16:creationId xmlns:a16="http://schemas.microsoft.com/office/drawing/2014/main" id="{D47A965E-4BEB-A24F-9830-00A4BF3E9FA2}"/>
              </a:ext>
            </a:extLst>
          </p:cNvPr>
          <p:cNvSpPr txBox="1">
            <a:spLocks/>
          </p:cNvSpPr>
          <p:nvPr userDrawn="1"/>
        </p:nvSpPr>
        <p:spPr>
          <a:xfrm>
            <a:off x="4545021" y="962219"/>
            <a:ext cx="6926978" cy="1053287"/>
          </a:xfrm>
          <a:prstGeom prst="rect">
            <a:avLst/>
          </a:prstGeom>
        </p:spPr>
        <p:txBody>
          <a:bodyPr vert="horz" lIns="0" tIns="0" rIns="0" bIns="0" rtlCol="0" anchor="ctr" anchorCtr="0">
            <a:noAutofit/>
          </a:bodyPr>
          <a:lstStyle>
            <a:lvl1pPr algn="l" defTabSz="914400" rtl="0" eaLnBrk="1" latinLnBrk="0" hangingPunct="1">
              <a:lnSpc>
                <a:spcPct val="85000"/>
              </a:lnSpc>
              <a:spcBef>
                <a:spcPct val="0"/>
              </a:spcBef>
              <a:buNone/>
              <a:defRPr sz="2200" b="1" kern="1200" cap="none" baseline="0">
                <a:solidFill>
                  <a:schemeClr val="tx1"/>
                </a:solidFill>
                <a:latin typeface="Arial" charset="0"/>
                <a:ea typeface="Arial" charset="0"/>
                <a:cs typeface="Arial" charset="0"/>
              </a:defRPr>
            </a:lvl1pPr>
          </a:lstStyle>
          <a:p>
            <a:r>
              <a:rPr lang="en-US" sz="2400"/>
              <a:t>Click to edit </a:t>
            </a:r>
            <a:br>
              <a:rPr lang="en-US" sz="2400"/>
            </a:br>
            <a:r>
              <a:rPr lang="en-US" sz="2400"/>
              <a:t>Master title style</a:t>
            </a:r>
          </a:p>
        </p:txBody>
      </p:sp>
      <p:sp>
        <p:nvSpPr>
          <p:cNvPr id="9" name="Content Placeholder 2">
            <a:extLst>
              <a:ext uri="{FF2B5EF4-FFF2-40B4-BE49-F238E27FC236}">
                <a16:creationId xmlns:a16="http://schemas.microsoft.com/office/drawing/2014/main" id="{955C4BF4-A423-5141-89F2-B78E48DA5AB1}"/>
              </a:ext>
            </a:extLst>
          </p:cNvPr>
          <p:cNvSpPr>
            <a:spLocks noGrp="1"/>
          </p:cNvSpPr>
          <p:nvPr>
            <p:ph idx="10"/>
          </p:nvPr>
        </p:nvSpPr>
        <p:spPr>
          <a:xfrm>
            <a:off x="4545021" y="2520569"/>
            <a:ext cx="6926978" cy="32858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8197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9899FEF-F0D3-014D-B9CF-86F9E93F7AB1}"/>
              </a:ext>
            </a:extLst>
          </p:cNvPr>
          <p:cNvSpPr>
            <a:spLocks noGrp="1"/>
          </p:cNvSpPr>
          <p:nvPr>
            <p:ph type="title" hasCustomPrompt="1"/>
          </p:nvPr>
        </p:nvSpPr>
        <p:spPr>
          <a:xfrm>
            <a:off x="561600" y="962219"/>
            <a:ext cx="9926568" cy="1053287"/>
          </a:xfrm>
        </p:spPr>
        <p:txBody>
          <a:bodyPr/>
          <a:lstStyle>
            <a:lvl1pPr>
              <a:defRPr>
                <a:solidFill>
                  <a:schemeClr val="tx1"/>
                </a:solidFill>
              </a:defRPr>
            </a:lvl1pPr>
          </a:lstStyle>
          <a:p>
            <a:r>
              <a:rPr lang="en-US"/>
              <a:t>Click to edit </a:t>
            </a:r>
            <a:br>
              <a:rPr lang="en-US"/>
            </a:br>
            <a:r>
              <a:rPr lang="en-US"/>
              <a:t>Master title style</a:t>
            </a:r>
          </a:p>
        </p:txBody>
      </p:sp>
      <p:sp>
        <p:nvSpPr>
          <p:cNvPr id="13" name="Content Placeholder 2">
            <a:extLst>
              <a:ext uri="{FF2B5EF4-FFF2-40B4-BE49-F238E27FC236}">
                <a16:creationId xmlns:a16="http://schemas.microsoft.com/office/drawing/2014/main" id="{050141E8-7F6D-004E-B188-1F567A17B860}"/>
              </a:ext>
            </a:extLst>
          </p:cNvPr>
          <p:cNvSpPr>
            <a:spLocks noGrp="1"/>
          </p:cNvSpPr>
          <p:nvPr>
            <p:ph idx="1"/>
          </p:nvPr>
        </p:nvSpPr>
        <p:spPr>
          <a:xfrm>
            <a:off x="561600" y="2520569"/>
            <a:ext cx="10515600" cy="32858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573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0C10630-F8CE-AB44-AF71-E3DEB6D139F8}"/>
              </a:ext>
            </a:extLst>
          </p:cNvPr>
          <p:cNvSpPr>
            <a:spLocks noGrp="1"/>
          </p:cNvSpPr>
          <p:nvPr>
            <p:ph type="title" hasCustomPrompt="1"/>
          </p:nvPr>
        </p:nvSpPr>
        <p:spPr>
          <a:xfrm>
            <a:off x="561600" y="962219"/>
            <a:ext cx="9926568" cy="1053287"/>
          </a:xfrm>
        </p:spPr>
        <p:txBody>
          <a:bodyPr/>
          <a:lstStyle>
            <a:lvl1pPr>
              <a:defRPr>
                <a:solidFill>
                  <a:schemeClr val="tx1"/>
                </a:solidFill>
              </a:defRPr>
            </a:lvl1pPr>
          </a:lstStyle>
          <a:p>
            <a:r>
              <a:rPr lang="en-US"/>
              <a:t>Click to edit </a:t>
            </a:r>
            <a:br>
              <a:rPr lang="en-US"/>
            </a:br>
            <a:r>
              <a:rPr lang="en-US"/>
              <a:t>Master title style</a:t>
            </a:r>
          </a:p>
        </p:txBody>
      </p:sp>
      <p:sp>
        <p:nvSpPr>
          <p:cNvPr id="9" name="Content Placeholder 2">
            <a:extLst>
              <a:ext uri="{FF2B5EF4-FFF2-40B4-BE49-F238E27FC236}">
                <a16:creationId xmlns:a16="http://schemas.microsoft.com/office/drawing/2014/main" id="{BB03CCCB-8F8F-4B45-BD6B-802288086E5C}"/>
              </a:ext>
            </a:extLst>
          </p:cNvPr>
          <p:cNvSpPr>
            <a:spLocks noGrp="1"/>
          </p:cNvSpPr>
          <p:nvPr>
            <p:ph idx="1"/>
          </p:nvPr>
        </p:nvSpPr>
        <p:spPr>
          <a:xfrm>
            <a:off x="561600" y="2520569"/>
            <a:ext cx="10515600" cy="32858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A03410BD-8B75-9E44-BCA5-70F8C14B5B7A}"/>
              </a:ext>
            </a:extLst>
          </p:cNvPr>
          <p:cNvPicPr>
            <a:picLocks noChangeAspect="1"/>
          </p:cNvPicPr>
          <p:nvPr userDrawn="1"/>
        </p:nvPicPr>
        <p:blipFill>
          <a:blip r:embed="rId2"/>
          <a:stretch>
            <a:fillRect/>
          </a:stretch>
        </p:blipFill>
        <p:spPr>
          <a:xfrm>
            <a:off x="10694902" y="6224461"/>
            <a:ext cx="1144225" cy="344593"/>
          </a:xfrm>
          <a:prstGeom prst="rect">
            <a:avLst/>
          </a:prstGeom>
        </p:spPr>
      </p:pic>
    </p:spTree>
    <p:extLst>
      <p:ext uri="{BB962C8B-B14F-4D97-AF65-F5344CB8AC3E}">
        <p14:creationId xmlns:p14="http://schemas.microsoft.com/office/powerpoint/2010/main" val="724109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0D2B91-01AA-9D49-9A10-676E743A09EE}"/>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2" name="Title 1"/>
          <p:cNvSpPr>
            <a:spLocks noGrp="1"/>
          </p:cNvSpPr>
          <p:nvPr>
            <p:ph type="title" hasCustomPrompt="1"/>
          </p:nvPr>
        </p:nvSpPr>
        <p:spPr>
          <a:xfrm>
            <a:off x="561600" y="962219"/>
            <a:ext cx="9926568" cy="1053287"/>
          </a:xfrm>
        </p:spPr>
        <p:txBody>
          <a:bodyPr/>
          <a:lstStyle>
            <a:lvl1pPr>
              <a:defRPr>
                <a:solidFill>
                  <a:schemeClr val="tx1"/>
                </a:solidFill>
              </a:defRPr>
            </a:lvl1pPr>
          </a:lstStyle>
          <a:p>
            <a:r>
              <a:rPr lang="en-US"/>
              <a:t>Click to edit </a:t>
            </a:r>
            <a:br>
              <a:rPr lang="en-US"/>
            </a:br>
            <a:r>
              <a:rPr lang="en-US"/>
              <a:t>Master title style</a:t>
            </a:r>
          </a:p>
        </p:txBody>
      </p:sp>
      <p:sp>
        <p:nvSpPr>
          <p:cNvPr id="3" name="Content Placeholder 2"/>
          <p:cNvSpPr>
            <a:spLocks noGrp="1"/>
          </p:cNvSpPr>
          <p:nvPr>
            <p:ph idx="1"/>
          </p:nvPr>
        </p:nvSpPr>
        <p:spPr>
          <a:xfrm>
            <a:off x="561600" y="2520569"/>
            <a:ext cx="10515600" cy="36150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2273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mall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212A136-E90F-6840-9246-75C912C1FC82}"/>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7" name="Title 1">
            <a:extLst>
              <a:ext uri="{FF2B5EF4-FFF2-40B4-BE49-F238E27FC236}">
                <a16:creationId xmlns:a16="http://schemas.microsoft.com/office/drawing/2014/main" id="{AA5ABDA1-6EA6-8C4E-9E0F-120361BDB4A2}"/>
              </a:ext>
            </a:extLst>
          </p:cNvPr>
          <p:cNvSpPr>
            <a:spLocks noGrp="1"/>
          </p:cNvSpPr>
          <p:nvPr>
            <p:ph type="title" hasCustomPrompt="1"/>
          </p:nvPr>
        </p:nvSpPr>
        <p:spPr>
          <a:xfrm>
            <a:off x="561600" y="962219"/>
            <a:ext cx="9926568" cy="1053287"/>
          </a:xfrm>
        </p:spPr>
        <p:txBody>
          <a:bodyPr/>
          <a:lstStyle>
            <a:lvl1pPr>
              <a:defRPr>
                <a:solidFill>
                  <a:schemeClr val="tx1"/>
                </a:solidFill>
              </a:defRPr>
            </a:lvl1pPr>
          </a:lstStyle>
          <a:p>
            <a:r>
              <a:rPr lang="en-US"/>
              <a:t>Click to edit </a:t>
            </a:r>
            <a:br>
              <a:rPr lang="en-US"/>
            </a:br>
            <a:r>
              <a:rPr lang="en-US"/>
              <a:t>Master title style</a:t>
            </a:r>
          </a:p>
        </p:txBody>
      </p:sp>
      <p:sp>
        <p:nvSpPr>
          <p:cNvPr id="8" name="Content Placeholder 2">
            <a:extLst>
              <a:ext uri="{FF2B5EF4-FFF2-40B4-BE49-F238E27FC236}">
                <a16:creationId xmlns:a16="http://schemas.microsoft.com/office/drawing/2014/main" id="{C91F02D8-26FF-0647-AB97-0D40B438C299}"/>
              </a:ext>
            </a:extLst>
          </p:cNvPr>
          <p:cNvSpPr>
            <a:spLocks noGrp="1"/>
          </p:cNvSpPr>
          <p:nvPr>
            <p:ph idx="1"/>
          </p:nvPr>
        </p:nvSpPr>
        <p:spPr>
          <a:xfrm>
            <a:off x="561600" y="2520569"/>
            <a:ext cx="10515600" cy="32858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D524A4F9-FC05-9A42-8676-0BBD6A00A56D}"/>
              </a:ext>
            </a:extLst>
          </p:cNvPr>
          <p:cNvPicPr>
            <a:picLocks noChangeAspect="1"/>
          </p:cNvPicPr>
          <p:nvPr userDrawn="1"/>
        </p:nvPicPr>
        <p:blipFill>
          <a:blip r:embed="rId3"/>
          <a:stretch>
            <a:fillRect/>
          </a:stretch>
        </p:blipFill>
        <p:spPr>
          <a:xfrm>
            <a:off x="10694902" y="6224461"/>
            <a:ext cx="1144225" cy="344593"/>
          </a:xfrm>
          <a:prstGeom prst="rect">
            <a:avLst/>
          </a:prstGeom>
        </p:spPr>
      </p:pic>
    </p:spTree>
    <p:extLst>
      <p:ext uri="{BB962C8B-B14F-4D97-AF65-F5344CB8AC3E}">
        <p14:creationId xmlns:p14="http://schemas.microsoft.com/office/powerpoint/2010/main" val="292643885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1600" y="622091"/>
            <a:ext cx="10515600" cy="757003"/>
          </a:xfrm>
          <a:prstGeom prst="rect">
            <a:avLst/>
          </a:prstGeom>
        </p:spPr>
        <p:txBody>
          <a:bodyPr vert="horz" lIns="0" tIns="0" rIns="0" bIns="0" rtlCol="0" anchor="ctr" anchorCtr="0">
            <a:noAutofit/>
          </a:bodyPr>
          <a:lstStyle/>
          <a:p>
            <a:r>
              <a:rPr lang="en-US"/>
              <a:t>Click to edit </a:t>
            </a:r>
            <a:br>
              <a:rPr lang="en-US"/>
            </a:br>
            <a:r>
              <a:rPr lang="en-US"/>
              <a:t>Master title style</a:t>
            </a:r>
          </a:p>
        </p:txBody>
      </p:sp>
      <p:sp>
        <p:nvSpPr>
          <p:cNvPr id="3" name="Text Placeholder 2"/>
          <p:cNvSpPr>
            <a:spLocks noGrp="1"/>
          </p:cNvSpPr>
          <p:nvPr>
            <p:ph type="body" idx="1"/>
          </p:nvPr>
        </p:nvSpPr>
        <p:spPr>
          <a:xfrm>
            <a:off x="561600" y="1825625"/>
            <a:ext cx="10515600"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603104" y="6176964"/>
            <a:ext cx="2743200" cy="328768"/>
          </a:xfrm>
          <a:prstGeom prst="rect">
            <a:avLst/>
          </a:prstGeom>
        </p:spPr>
        <p:txBody>
          <a:bodyPr vert="horz" lIns="91440" tIns="45720" rIns="91440" bIns="45720" rtlCol="0" anchor="ctr"/>
          <a:lstStyle>
            <a:lvl1pPr algn="r">
              <a:defRPr sz="1200">
                <a:solidFill>
                  <a:schemeClr val="tx1">
                    <a:tint val="75000"/>
                  </a:schemeClr>
                </a:solidFill>
                <a:latin typeface="Arial" charset="0"/>
                <a:ea typeface="Arial" charset="0"/>
                <a:cs typeface="Arial" charset="0"/>
              </a:defRPr>
            </a:lvl1pPr>
          </a:lstStyle>
          <a:p>
            <a:fld id="{10F38EA1-A2B3-734E-8FE4-2A14DB32A8FE}" type="slidenum">
              <a:rPr lang="en-US" smtClean="0"/>
              <a:pPr/>
              <a:t>‹#›</a:t>
            </a:fld>
            <a:endParaRPr lang="en-US"/>
          </a:p>
        </p:txBody>
      </p:sp>
      <p:pic>
        <p:nvPicPr>
          <p:cNvPr id="11" name="Picture 10">
            <a:extLst>
              <a:ext uri="{FF2B5EF4-FFF2-40B4-BE49-F238E27FC236}">
                <a16:creationId xmlns:a16="http://schemas.microsoft.com/office/drawing/2014/main" id="{052F2E1F-F74D-234D-B147-5AF532809F15}"/>
              </a:ext>
            </a:extLst>
          </p:cNvPr>
          <p:cNvPicPr>
            <a:picLocks noChangeAspect="1"/>
          </p:cNvPicPr>
          <p:nvPr userDrawn="1"/>
        </p:nvPicPr>
        <p:blipFill>
          <a:blip r:embed="rId36"/>
          <a:stretch>
            <a:fillRect/>
          </a:stretch>
        </p:blipFill>
        <p:spPr>
          <a:xfrm>
            <a:off x="0" y="0"/>
            <a:ext cx="12179300" cy="673100"/>
          </a:xfrm>
          <a:prstGeom prst="rect">
            <a:avLst/>
          </a:prstGeom>
        </p:spPr>
      </p:pic>
    </p:spTree>
    <p:extLst>
      <p:ext uri="{BB962C8B-B14F-4D97-AF65-F5344CB8AC3E}">
        <p14:creationId xmlns:p14="http://schemas.microsoft.com/office/powerpoint/2010/main" val="393846192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Lst>
  <p:hf hdr="0" dt="0"/>
  <p:txStyles>
    <p:titleStyle>
      <a:lvl1pPr algn="l" defTabSz="914400" rtl="0" eaLnBrk="1" latinLnBrk="0" hangingPunct="1">
        <a:lnSpc>
          <a:spcPct val="85000"/>
        </a:lnSpc>
        <a:spcBef>
          <a:spcPct val="0"/>
        </a:spcBef>
        <a:buNone/>
        <a:defRPr sz="2200" b="1" kern="1200" cap="none" baseline="0">
          <a:solidFill>
            <a:schemeClr val="tx2"/>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2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6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3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34.xml"/><Relationship Id="rId6" Type="http://schemas.openxmlformats.org/officeDocument/2006/relationships/hyperlink" Target="http://www.engage.vic.gov.au/regulatory-impact-statement-draft-petroleum-regulations" TargetMode="External"/><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svg"/><Relationship Id="rId2" Type="http://schemas.openxmlformats.org/officeDocument/2006/relationships/notesSlide" Target="../notesSlides/notesSlide5.xml"/><Relationship Id="rId1" Type="http://schemas.openxmlformats.org/officeDocument/2006/relationships/slideLayout" Target="../slideLayouts/slideLayout34.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8.png"/><Relationship Id="rId7" Type="http://schemas.openxmlformats.org/officeDocument/2006/relationships/image" Target="../media/image22.svg"/><Relationship Id="rId2" Type="http://schemas.openxmlformats.org/officeDocument/2006/relationships/notesSlide" Target="../notesSlides/notesSlide6.xml"/><Relationship Id="rId1" Type="http://schemas.openxmlformats.org/officeDocument/2006/relationships/slideLayout" Target="../slideLayouts/slideLayout34.xml"/><Relationship Id="rId6" Type="http://schemas.openxmlformats.org/officeDocument/2006/relationships/image" Target="../media/image21.png"/><Relationship Id="rId11" Type="http://schemas.openxmlformats.org/officeDocument/2006/relationships/image" Target="../media/image27.svg"/><Relationship Id="rId5" Type="http://schemas.openxmlformats.org/officeDocument/2006/relationships/image" Target="../media/image20.svg"/><Relationship Id="rId10" Type="http://schemas.openxmlformats.org/officeDocument/2006/relationships/image" Target="../media/image23.png"/><Relationship Id="rId4" Type="http://schemas.openxmlformats.org/officeDocument/2006/relationships/image" Target="../media/image19.png"/><Relationship Id="rId9" Type="http://schemas.openxmlformats.org/officeDocument/2006/relationships/image" Target="../media/image26.sv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34.xml"/><Relationship Id="rId4" Type="http://schemas.openxmlformats.org/officeDocument/2006/relationships/image" Target="../media/image29.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3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EA475-CE15-9A41-9941-425601F53AE7}"/>
              </a:ext>
            </a:extLst>
          </p:cNvPr>
          <p:cNvSpPr>
            <a:spLocks noGrp="1"/>
          </p:cNvSpPr>
          <p:nvPr>
            <p:ph type="ctrTitle"/>
          </p:nvPr>
        </p:nvSpPr>
        <p:spPr>
          <a:xfrm>
            <a:off x="666702" y="3291886"/>
            <a:ext cx="10086734" cy="494501"/>
          </a:xfrm>
        </p:spPr>
        <p:txBody>
          <a:bodyPr/>
          <a:lstStyle/>
          <a:p>
            <a:pPr>
              <a:lnSpc>
                <a:spcPct val="150000"/>
              </a:lnSpc>
              <a:spcBef>
                <a:spcPts val="1200"/>
              </a:spcBef>
              <a:spcAft>
                <a:spcPts val="600"/>
              </a:spcAft>
            </a:pPr>
            <a:r>
              <a:rPr lang="en-US"/>
              <a:t>Proposed Petroleum Regulations and Regulatory Impact Statement </a:t>
            </a:r>
            <a:br>
              <a:rPr lang="en-US"/>
            </a:br>
            <a:br>
              <a:rPr lang="en-US"/>
            </a:br>
            <a:r>
              <a:rPr lang="en-US"/>
              <a:t>Q&amp;A session</a:t>
            </a:r>
          </a:p>
        </p:txBody>
      </p:sp>
      <p:sp>
        <p:nvSpPr>
          <p:cNvPr id="4" name="Title 1">
            <a:extLst>
              <a:ext uri="{FF2B5EF4-FFF2-40B4-BE49-F238E27FC236}">
                <a16:creationId xmlns:a16="http://schemas.microsoft.com/office/drawing/2014/main" id="{F9C00386-1C69-4460-83B0-23A6597B9D79}"/>
              </a:ext>
            </a:extLst>
          </p:cNvPr>
          <p:cNvSpPr txBox="1">
            <a:spLocks/>
          </p:cNvSpPr>
          <p:nvPr/>
        </p:nvSpPr>
        <p:spPr>
          <a:xfrm>
            <a:off x="6486582" y="4974107"/>
            <a:ext cx="4561840" cy="1282731"/>
          </a:xfrm>
          <a:prstGeom prst="rect">
            <a:avLst/>
          </a:prstGeom>
        </p:spPr>
        <p:txBody>
          <a:bodyPr vert="horz" lIns="0" tIns="0" rIns="0" bIns="0" rtlCol="0" anchor="b" anchorCtr="0">
            <a:noAutofit/>
          </a:bodyPr>
          <a:lstStyle>
            <a:lvl1pPr algn="l" defTabSz="914400" rtl="0" eaLnBrk="1" latinLnBrk="0" hangingPunct="1">
              <a:lnSpc>
                <a:spcPct val="85000"/>
              </a:lnSpc>
              <a:spcBef>
                <a:spcPct val="0"/>
              </a:spcBef>
              <a:buNone/>
              <a:defRPr sz="2400" b="1" kern="1200" cap="none" baseline="0">
                <a:solidFill>
                  <a:schemeClr val="bg1"/>
                </a:solidFill>
                <a:latin typeface="Arial" charset="0"/>
                <a:ea typeface="Arial" charset="0"/>
                <a:cs typeface="Arial" charset="0"/>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Calibri" panose="020F0502020204030204"/>
                <a:cs typeface="Arial" charset="0"/>
              </a:rPr>
              <a:t>August 2021</a:t>
            </a:r>
          </a:p>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Calibri" panose="020F0502020204030204"/>
                <a:cs typeface="Arial" charset="0"/>
              </a:rPr>
              <a:t>Earth Resources Policy &amp; Programs</a:t>
            </a:r>
          </a:p>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Calibri" panose="020F0502020204030204"/>
                <a:cs typeface="Arial" charset="0"/>
              </a:rPr>
              <a:t>Department of Jobs, Precincts &amp; Regions </a:t>
            </a:r>
          </a:p>
          <a:p>
            <a:pPr marL="0" marR="0" lvl="0" indent="0" algn="l" defTabSz="914400" rtl="0" eaLnBrk="1" fontAlgn="auto" latinLnBrk="0" hangingPunct="1">
              <a:lnSpc>
                <a:spcPct val="85000"/>
              </a:lnSpc>
              <a:spcBef>
                <a:spcPct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Calibri" panose="020F0502020204030204"/>
              <a:cs typeface="Arial" charset="0"/>
            </a:endParaRPr>
          </a:p>
          <a:p>
            <a:pPr marL="0" marR="0" lvl="0" indent="0" algn="l" defTabSz="914400" rtl="0" eaLnBrk="1" fontAlgn="auto" latinLnBrk="0" hangingPunct="1">
              <a:lnSpc>
                <a:spcPct val="85000"/>
              </a:lnSpc>
              <a:spcBef>
                <a:spcPct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Calibri" panose="020F0502020204030204"/>
              <a:cs typeface="Arial" charset="0"/>
            </a:endParaRPr>
          </a:p>
        </p:txBody>
      </p:sp>
    </p:spTree>
    <p:extLst>
      <p:ext uri="{BB962C8B-B14F-4D97-AF65-F5344CB8AC3E}">
        <p14:creationId xmlns:p14="http://schemas.microsoft.com/office/powerpoint/2010/main" val="3895282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0ED403CA-C009-41B5-87A4-805F336AC902}"/>
              </a:ext>
            </a:extLst>
          </p:cNvPr>
          <p:cNvSpPr txBox="1">
            <a:spLocks/>
          </p:cNvSpPr>
          <p:nvPr/>
        </p:nvSpPr>
        <p:spPr>
          <a:xfrm>
            <a:off x="619126" y="460650"/>
            <a:ext cx="10450689" cy="493575"/>
          </a:xfrm>
          <a:prstGeom prst="rect">
            <a:avLst/>
          </a:prstGeom>
        </p:spPr>
        <p:txBody>
          <a:bodyPr vert="horz" lIns="0" tIns="0" rIns="0" bIns="0" rtlCol="0" anchor="ctr" anchorCtr="0">
            <a:noAutofit/>
          </a:bodyPr>
          <a:lstStyle>
            <a:lvl1pPr algn="l" defTabSz="914400" rtl="0" eaLnBrk="1" latinLnBrk="0" hangingPunct="1">
              <a:lnSpc>
                <a:spcPct val="85000"/>
              </a:lnSpc>
              <a:spcBef>
                <a:spcPct val="0"/>
              </a:spcBef>
              <a:buNone/>
              <a:defRPr sz="2000" b="1" kern="1200" cap="none" baseline="0">
                <a:solidFill>
                  <a:schemeClr val="tx2"/>
                </a:solidFill>
                <a:latin typeface="Arial" charset="0"/>
                <a:ea typeface="Arial" charset="0"/>
                <a:cs typeface="Arial" charset="0"/>
              </a:defRPr>
            </a:lvl1pPr>
          </a:lstStyle>
          <a:p>
            <a:r>
              <a:rPr lang="en-AU" sz="2400">
                <a:solidFill>
                  <a:schemeClr val="bg1"/>
                </a:solidFill>
                <a:latin typeface="+mn-lt"/>
              </a:rPr>
              <a:t>We are seeking your feedback </a:t>
            </a:r>
          </a:p>
        </p:txBody>
      </p:sp>
      <p:graphicFrame>
        <p:nvGraphicFramePr>
          <p:cNvPr id="9" name="TextBox 4">
            <a:extLst>
              <a:ext uri="{FF2B5EF4-FFF2-40B4-BE49-F238E27FC236}">
                <a16:creationId xmlns:a16="http://schemas.microsoft.com/office/drawing/2014/main" id="{BCB44D50-2057-421D-B3D2-645CC9C01836}"/>
              </a:ext>
            </a:extLst>
          </p:cNvPr>
          <p:cNvGraphicFramePr/>
          <p:nvPr>
            <p:extLst>
              <p:ext uri="{D42A27DB-BD31-4B8C-83A1-F6EECF244321}">
                <p14:modId xmlns:p14="http://schemas.microsoft.com/office/powerpoint/2010/main" val="1951768178"/>
              </p:ext>
            </p:extLst>
          </p:nvPr>
        </p:nvGraphicFramePr>
        <p:xfrm>
          <a:off x="1109067" y="1324717"/>
          <a:ext cx="9470805" cy="50726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2196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CB1FAE0-2C8B-427F-B712-128B1C5D318F}"/>
              </a:ext>
            </a:extLst>
          </p:cNvPr>
          <p:cNvPicPr>
            <a:picLocks noGrp="1" noChangeAspect="1"/>
          </p:cNvPicPr>
          <p:nvPr>
            <p:ph sz="quarter" idx="13"/>
          </p:nvPr>
        </p:nvPicPr>
        <p:blipFill>
          <a:blip r:embed="rId3"/>
          <a:stretch>
            <a:fillRect/>
          </a:stretch>
        </p:blipFill>
        <p:spPr>
          <a:xfrm>
            <a:off x="385145" y="3468847"/>
            <a:ext cx="6520986" cy="2928503"/>
          </a:xfrm>
        </p:spPr>
      </p:pic>
      <p:sp>
        <p:nvSpPr>
          <p:cNvPr id="4" name="Title 2">
            <a:extLst>
              <a:ext uri="{FF2B5EF4-FFF2-40B4-BE49-F238E27FC236}">
                <a16:creationId xmlns:a16="http://schemas.microsoft.com/office/drawing/2014/main" id="{5D028BB4-1DF4-4E77-9BFC-21520EE9DAE8}"/>
              </a:ext>
            </a:extLst>
          </p:cNvPr>
          <p:cNvSpPr txBox="1">
            <a:spLocks/>
          </p:cNvSpPr>
          <p:nvPr/>
        </p:nvSpPr>
        <p:spPr>
          <a:xfrm>
            <a:off x="619126" y="460650"/>
            <a:ext cx="10450689" cy="493575"/>
          </a:xfrm>
          <a:prstGeom prst="rect">
            <a:avLst/>
          </a:prstGeom>
        </p:spPr>
        <p:txBody>
          <a:bodyPr vert="horz" lIns="0" tIns="0" rIns="0" bIns="0" rtlCol="0" anchor="ctr" anchorCtr="0">
            <a:noAutofit/>
          </a:bodyPr>
          <a:lstStyle>
            <a:lvl1pPr algn="l" defTabSz="914400" rtl="0" eaLnBrk="1" latinLnBrk="0" hangingPunct="1">
              <a:lnSpc>
                <a:spcPct val="85000"/>
              </a:lnSpc>
              <a:spcBef>
                <a:spcPct val="0"/>
              </a:spcBef>
              <a:buNone/>
              <a:defRPr sz="2000" b="1" kern="1200" cap="none" baseline="0">
                <a:solidFill>
                  <a:schemeClr val="tx2"/>
                </a:solidFill>
                <a:latin typeface="Arial" charset="0"/>
                <a:ea typeface="Arial" charset="0"/>
                <a:cs typeface="Arial" charset="0"/>
              </a:defRPr>
            </a:lvl1pPr>
          </a:lstStyle>
          <a:p>
            <a:r>
              <a:rPr lang="en-AU" sz="2400">
                <a:solidFill>
                  <a:schemeClr val="bg1"/>
                </a:solidFill>
                <a:latin typeface="+mn-lt"/>
              </a:rPr>
              <a:t>How to engage with the RIS via Engage Victoria </a:t>
            </a:r>
          </a:p>
        </p:txBody>
      </p:sp>
      <p:pic>
        <p:nvPicPr>
          <p:cNvPr id="8" name="Picture 7">
            <a:extLst>
              <a:ext uri="{FF2B5EF4-FFF2-40B4-BE49-F238E27FC236}">
                <a16:creationId xmlns:a16="http://schemas.microsoft.com/office/drawing/2014/main" id="{F088061E-1234-4B3C-8094-BAFD05968A05}"/>
              </a:ext>
            </a:extLst>
          </p:cNvPr>
          <p:cNvPicPr>
            <a:picLocks noChangeAspect="1"/>
          </p:cNvPicPr>
          <p:nvPr/>
        </p:nvPicPr>
        <p:blipFill>
          <a:blip r:embed="rId4"/>
          <a:stretch>
            <a:fillRect/>
          </a:stretch>
        </p:blipFill>
        <p:spPr>
          <a:xfrm>
            <a:off x="7007288" y="1271631"/>
            <a:ext cx="4956787" cy="2013695"/>
          </a:xfrm>
          <a:prstGeom prst="rect">
            <a:avLst/>
          </a:prstGeom>
        </p:spPr>
      </p:pic>
      <p:pic>
        <p:nvPicPr>
          <p:cNvPr id="10" name="Picture 9">
            <a:extLst>
              <a:ext uri="{FF2B5EF4-FFF2-40B4-BE49-F238E27FC236}">
                <a16:creationId xmlns:a16="http://schemas.microsoft.com/office/drawing/2014/main" id="{11A2471A-923C-4EE5-8568-4BBBD2B9E81E}"/>
              </a:ext>
            </a:extLst>
          </p:cNvPr>
          <p:cNvPicPr>
            <a:picLocks noChangeAspect="1"/>
          </p:cNvPicPr>
          <p:nvPr/>
        </p:nvPicPr>
        <p:blipFill>
          <a:blip r:embed="rId5"/>
          <a:stretch>
            <a:fillRect/>
          </a:stretch>
        </p:blipFill>
        <p:spPr>
          <a:xfrm>
            <a:off x="7164506" y="3429000"/>
            <a:ext cx="4642349" cy="3166236"/>
          </a:xfrm>
          <a:prstGeom prst="rect">
            <a:avLst/>
          </a:prstGeom>
        </p:spPr>
      </p:pic>
      <p:sp>
        <p:nvSpPr>
          <p:cNvPr id="11" name="TextBox 10">
            <a:extLst>
              <a:ext uri="{FF2B5EF4-FFF2-40B4-BE49-F238E27FC236}">
                <a16:creationId xmlns:a16="http://schemas.microsoft.com/office/drawing/2014/main" id="{DA4BB784-F364-4754-8EB0-834D4EA34204}"/>
              </a:ext>
            </a:extLst>
          </p:cNvPr>
          <p:cNvSpPr txBox="1"/>
          <p:nvPr/>
        </p:nvSpPr>
        <p:spPr>
          <a:xfrm>
            <a:off x="619126" y="1888370"/>
            <a:ext cx="6132656" cy="830997"/>
          </a:xfrm>
          <a:prstGeom prst="rect">
            <a:avLst/>
          </a:prstGeom>
          <a:noFill/>
        </p:spPr>
        <p:txBody>
          <a:bodyPr wrap="square" rtlCol="0">
            <a:spAutoFit/>
          </a:bodyPr>
          <a:lstStyle/>
          <a:p>
            <a:pPr algn="l"/>
            <a:r>
              <a:rPr lang="en-AU" sz="2400" b="0" i="0">
                <a:effectLst/>
                <a:latin typeface="Segoe UI" panose="020B0502040204020203" pitchFamily="34" charset="0"/>
                <a:hlinkClick r:id="rId6" tooltip="https://www.engage.vic.gov.au/"/>
              </a:rPr>
              <a:t>www.engage.vic.gov.au/regulatory-impact-statement-draft-petroleum-regulations</a:t>
            </a:r>
            <a:r>
              <a:rPr lang="en-AU" sz="2400" b="0" i="0">
                <a:effectLst/>
                <a:latin typeface="Segoe UI" panose="020B0502040204020203" pitchFamily="34" charset="0"/>
              </a:rPr>
              <a:t> </a:t>
            </a:r>
          </a:p>
        </p:txBody>
      </p:sp>
    </p:spTree>
    <p:extLst>
      <p:ext uri="{BB962C8B-B14F-4D97-AF65-F5344CB8AC3E}">
        <p14:creationId xmlns:p14="http://schemas.microsoft.com/office/powerpoint/2010/main" val="2468202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E4B7DB-73E6-40FF-B72A-D4EEB5512D78}"/>
              </a:ext>
            </a:extLst>
          </p:cNvPr>
          <p:cNvSpPr>
            <a:spLocks noGrp="1"/>
          </p:cNvSpPr>
          <p:nvPr>
            <p:ph sz="quarter" idx="13"/>
          </p:nvPr>
        </p:nvSpPr>
        <p:spPr>
          <a:xfrm>
            <a:off x="462716" y="2138285"/>
            <a:ext cx="11171821" cy="3817896"/>
          </a:xfrm>
        </p:spPr>
        <p:txBody>
          <a:bodyPr vert="horz" lIns="0" tIns="0" rIns="0" bIns="0" rtlCol="0" anchor="t">
            <a:noAutofit/>
          </a:bodyPr>
          <a:lstStyle/>
          <a:p>
            <a:pPr marL="0" indent="0">
              <a:buNone/>
            </a:pPr>
            <a:r>
              <a:rPr lang="en-AU" sz="2000" b="1"/>
              <a:t>Q: Can a gas company enter a compensation contract with Farmer A but then drill under Farmer B property without entering a contract with Farmer B?</a:t>
            </a:r>
          </a:p>
          <a:p>
            <a:pPr marL="0" indent="0">
              <a:buNone/>
            </a:pPr>
            <a:r>
              <a:rPr lang="en-AU" sz="2000" b="1">
                <a:latin typeface="Arial"/>
                <a:cs typeface="Arial"/>
              </a:rPr>
              <a:t>A: </a:t>
            </a:r>
            <a:r>
              <a:rPr lang="en-AU" sz="2000">
                <a:latin typeface="Arial"/>
                <a:cs typeface="Arial"/>
              </a:rPr>
              <a:t>Yes. </a:t>
            </a:r>
            <a:r>
              <a:rPr lang="en-GB" sz="2000">
                <a:latin typeface="Arial"/>
                <a:cs typeface="Arial"/>
              </a:rPr>
              <a:t>Compensation agreements must be in place under s128 of the </a:t>
            </a:r>
            <a:r>
              <a:rPr lang="en-GB" sz="2000" i="1">
                <a:latin typeface="Arial"/>
                <a:cs typeface="Arial"/>
              </a:rPr>
              <a:t>Petroleum Act 1998 </a:t>
            </a:r>
            <a:r>
              <a:rPr lang="en-GB" sz="2000">
                <a:latin typeface="Arial"/>
                <a:cs typeface="Arial"/>
              </a:rPr>
              <a:t>between the company and the land-owner of private land on which the operation takes place. However, compensation under s129 of the </a:t>
            </a:r>
            <a:r>
              <a:rPr lang="en-GB" sz="2000" i="1">
                <a:latin typeface="Arial"/>
                <a:cs typeface="Arial"/>
              </a:rPr>
              <a:t>Petroleum Act 1998 </a:t>
            </a:r>
            <a:r>
              <a:rPr lang="en-GB" sz="2000">
                <a:latin typeface="Arial"/>
                <a:cs typeface="Arial"/>
              </a:rPr>
              <a:t>is payable to all owners and occupiers of private land if it is established that there is loss or damage to the land resulting from the petroleum operation.</a:t>
            </a:r>
          </a:p>
          <a:p>
            <a:pPr marL="0" indent="0">
              <a:buNone/>
            </a:pPr>
            <a:endParaRPr lang="en-GB" sz="2000" b="1">
              <a:latin typeface="Arial"/>
              <a:cs typeface="Arial"/>
            </a:endParaRPr>
          </a:p>
          <a:p>
            <a:pPr marL="0" indent="0">
              <a:buNone/>
            </a:pPr>
            <a:r>
              <a:rPr lang="en-AU" sz="2000" b="1"/>
              <a:t>Q:  Is any aspect of the legislation retrospective?</a:t>
            </a:r>
          </a:p>
          <a:p>
            <a:pPr marL="0" indent="0">
              <a:buNone/>
            </a:pPr>
            <a:r>
              <a:rPr lang="en-AU" sz="2000" b="1"/>
              <a:t>A: </a:t>
            </a:r>
            <a:r>
              <a:rPr lang="en-AU" sz="2000"/>
              <a:t>No. There is nothing in the </a:t>
            </a:r>
            <a:r>
              <a:rPr lang="en-AU" sz="2000" i="1"/>
              <a:t>Petroleum Act 1998 </a:t>
            </a:r>
            <a:r>
              <a:rPr lang="en-AU" sz="2000"/>
              <a:t>that can make people or companies criminally responsible for something that was not against the law when they did it.</a:t>
            </a:r>
          </a:p>
          <a:p>
            <a:pPr marL="0" indent="0">
              <a:buNone/>
            </a:pPr>
            <a:endParaRPr lang="en-AU" sz="2000" b="1"/>
          </a:p>
        </p:txBody>
      </p:sp>
      <p:sp>
        <p:nvSpPr>
          <p:cNvPr id="4" name="Title 2">
            <a:extLst>
              <a:ext uri="{FF2B5EF4-FFF2-40B4-BE49-F238E27FC236}">
                <a16:creationId xmlns:a16="http://schemas.microsoft.com/office/drawing/2014/main" id="{3C8D9D1C-5BC0-4A78-9080-9D9F9C0F7C56}"/>
              </a:ext>
            </a:extLst>
          </p:cNvPr>
          <p:cNvSpPr txBox="1">
            <a:spLocks/>
          </p:cNvSpPr>
          <p:nvPr/>
        </p:nvSpPr>
        <p:spPr>
          <a:xfrm>
            <a:off x="619126" y="460650"/>
            <a:ext cx="10450689" cy="493575"/>
          </a:xfrm>
          <a:prstGeom prst="rect">
            <a:avLst/>
          </a:prstGeom>
        </p:spPr>
        <p:txBody>
          <a:bodyPr vert="horz" lIns="0" tIns="0" rIns="0" bIns="0" rtlCol="0" anchor="ctr" anchorCtr="0">
            <a:noAutofit/>
          </a:bodyPr>
          <a:lstStyle>
            <a:lvl1pPr algn="l" defTabSz="914400" rtl="0" eaLnBrk="1" latinLnBrk="0" hangingPunct="1">
              <a:lnSpc>
                <a:spcPct val="85000"/>
              </a:lnSpc>
              <a:spcBef>
                <a:spcPct val="0"/>
              </a:spcBef>
              <a:buNone/>
              <a:defRPr sz="2000" b="1" kern="1200" cap="none" baseline="0">
                <a:solidFill>
                  <a:schemeClr val="tx2"/>
                </a:solidFill>
                <a:latin typeface="Arial" charset="0"/>
                <a:ea typeface="Arial" charset="0"/>
                <a:cs typeface="Arial" charset="0"/>
              </a:defRPr>
            </a:lvl1pPr>
          </a:lstStyle>
          <a:p>
            <a:r>
              <a:rPr lang="en-AU" sz="2400">
                <a:solidFill>
                  <a:schemeClr val="bg1"/>
                </a:solidFill>
                <a:latin typeface="+mn-lt"/>
              </a:rPr>
              <a:t>Further questions asked during the session</a:t>
            </a:r>
          </a:p>
        </p:txBody>
      </p:sp>
      <p:sp>
        <p:nvSpPr>
          <p:cNvPr id="5" name="TextBox 4">
            <a:extLst>
              <a:ext uri="{FF2B5EF4-FFF2-40B4-BE49-F238E27FC236}">
                <a16:creationId xmlns:a16="http://schemas.microsoft.com/office/drawing/2014/main" id="{81E19DBC-BF3E-421B-B41B-83C928AE9A5F}"/>
              </a:ext>
            </a:extLst>
          </p:cNvPr>
          <p:cNvSpPr txBox="1"/>
          <p:nvPr/>
        </p:nvSpPr>
        <p:spPr>
          <a:xfrm>
            <a:off x="462716" y="1282683"/>
            <a:ext cx="11171821" cy="369332"/>
          </a:xfrm>
          <a:prstGeom prst="rect">
            <a:avLst/>
          </a:prstGeom>
          <a:noFill/>
        </p:spPr>
        <p:txBody>
          <a:bodyPr wrap="square" rtlCol="0">
            <a:spAutoFit/>
          </a:bodyPr>
          <a:lstStyle/>
          <a:p>
            <a:r>
              <a:rPr lang="en-AU" i="1"/>
              <a:t>These questions were raised during the online information session but not answered on the day due to time constraints </a:t>
            </a:r>
          </a:p>
        </p:txBody>
      </p:sp>
    </p:spTree>
    <p:extLst>
      <p:ext uri="{BB962C8B-B14F-4D97-AF65-F5344CB8AC3E}">
        <p14:creationId xmlns:p14="http://schemas.microsoft.com/office/powerpoint/2010/main" val="4075472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E4B7DB-73E6-40FF-B72A-D4EEB5512D78}"/>
              </a:ext>
            </a:extLst>
          </p:cNvPr>
          <p:cNvSpPr>
            <a:spLocks noGrp="1"/>
          </p:cNvSpPr>
          <p:nvPr>
            <p:ph sz="quarter" idx="13"/>
          </p:nvPr>
        </p:nvSpPr>
        <p:spPr>
          <a:xfrm>
            <a:off x="510089" y="1381951"/>
            <a:ext cx="11171821" cy="5239563"/>
          </a:xfrm>
        </p:spPr>
        <p:txBody>
          <a:bodyPr/>
          <a:lstStyle/>
          <a:p>
            <a:pPr marL="0" indent="0">
              <a:buNone/>
            </a:pPr>
            <a:r>
              <a:rPr lang="en-AU" sz="1800" b="1"/>
              <a:t>Q:  Achieving the AEMO ISP ‘Staged Pathway’ option may not require new fossil gas thus eliminating the need for  additional fossil gas development.  Has this possibility and demand reduction due to the Victorian gas substitution plans been taken into account in the onshore drilling planning and approval process?</a:t>
            </a:r>
          </a:p>
          <a:p>
            <a:pPr marL="0" indent="0">
              <a:buNone/>
            </a:pPr>
            <a:r>
              <a:rPr lang="en-GB" sz="1800" b="1"/>
              <a:t>A: </a:t>
            </a:r>
            <a:r>
              <a:rPr lang="en-GB" sz="1800"/>
              <a:t>The Victorian Government is committed to meeting the requirements of the </a:t>
            </a:r>
            <a:r>
              <a:rPr lang="en-GB" sz="1800" i="1"/>
              <a:t>Climate Change Act 2017</a:t>
            </a:r>
            <a:r>
              <a:rPr lang="en-GB" sz="1800"/>
              <a:t> to achieve net zero emissions by 2050. The Government is also committed to ensuring that the State has secure and reliable energy as it transitions to a cleaner energy future.</a:t>
            </a:r>
          </a:p>
          <a:p>
            <a:pPr marL="0" indent="0">
              <a:buNone/>
            </a:pPr>
            <a:r>
              <a:rPr lang="en-GB" sz="1800"/>
              <a:t>The amount of gas being processed in Victoria is declining and future demand is uncertain. New strict regulatory requirements are being put in place for the petroleum industry and new gas production will need to be prioritised for local use. All future gas projects will be developed within this context. </a:t>
            </a:r>
          </a:p>
          <a:p>
            <a:pPr marL="0" indent="0">
              <a:buNone/>
            </a:pPr>
            <a:endParaRPr lang="en-AU" sz="1800" b="1"/>
          </a:p>
          <a:p>
            <a:pPr marL="0" indent="0">
              <a:buNone/>
            </a:pPr>
            <a:r>
              <a:rPr lang="en-AU" sz="1800" b="1"/>
              <a:t>Q: Was there any consideration given to the impact of tariffs imposed by international customers of our agricultural exports?</a:t>
            </a:r>
          </a:p>
          <a:p>
            <a:pPr marL="0" indent="0">
              <a:buNone/>
            </a:pPr>
            <a:r>
              <a:rPr lang="en-AU" sz="1800" b="1"/>
              <a:t>A: </a:t>
            </a:r>
            <a:r>
              <a:rPr lang="en-AU" sz="1800"/>
              <a:t>The Victorian Gas Program found that the onshore conventional gas industry would not compromise the States agricultural credentials. This was concluded following a risks, benefits and impacts assessment undertaken against a range of farming and food industry measures. Impact of tariffs was not specifically identified as a measure by the program’s Stakeholder Advisory Panel.</a:t>
            </a:r>
            <a:endParaRPr lang="en-GB" sz="1800"/>
          </a:p>
        </p:txBody>
      </p:sp>
      <p:sp>
        <p:nvSpPr>
          <p:cNvPr id="4" name="Title 2">
            <a:extLst>
              <a:ext uri="{FF2B5EF4-FFF2-40B4-BE49-F238E27FC236}">
                <a16:creationId xmlns:a16="http://schemas.microsoft.com/office/drawing/2014/main" id="{3C8D9D1C-5BC0-4A78-9080-9D9F9C0F7C56}"/>
              </a:ext>
            </a:extLst>
          </p:cNvPr>
          <p:cNvSpPr txBox="1">
            <a:spLocks/>
          </p:cNvSpPr>
          <p:nvPr/>
        </p:nvSpPr>
        <p:spPr>
          <a:xfrm>
            <a:off x="619126" y="460650"/>
            <a:ext cx="10450689" cy="493575"/>
          </a:xfrm>
          <a:prstGeom prst="rect">
            <a:avLst/>
          </a:prstGeom>
        </p:spPr>
        <p:txBody>
          <a:bodyPr vert="horz" lIns="0" tIns="0" rIns="0" bIns="0" rtlCol="0" anchor="ctr" anchorCtr="0">
            <a:noAutofit/>
          </a:bodyPr>
          <a:lstStyle>
            <a:lvl1pPr algn="l" defTabSz="914400" rtl="0" eaLnBrk="1" latinLnBrk="0" hangingPunct="1">
              <a:lnSpc>
                <a:spcPct val="85000"/>
              </a:lnSpc>
              <a:spcBef>
                <a:spcPct val="0"/>
              </a:spcBef>
              <a:buNone/>
              <a:defRPr sz="2000" b="1" kern="1200" cap="none" baseline="0">
                <a:solidFill>
                  <a:schemeClr val="tx2"/>
                </a:solidFill>
                <a:latin typeface="Arial" charset="0"/>
                <a:ea typeface="Arial" charset="0"/>
                <a:cs typeface="Arial" charset="0"/>
              </a:defRPr>
            </a:lvl1pPr>
          </a:lstStyle>
          <a:p>
            <a:r>
              <a:rPr lang="en-AU" sz="2400">
                <a:solidFill>
                  <a:schemeClr val="bg1"/>
                </a:solidFill>
                <a:latin typeface="+mn-lt"/>
              </a:rPr>
              <a:t>Further questions asked during the session</a:t>
            </a:r>
          </a:p>
        </p:txBody>
      </p:sp>
    </p:spTree>
    <p:extLst>
      <p:ext uri="{BB962C8B-B14F-4D97-AF65-F5344CB8AC3E}">
        <p14:creationId xmlns:p14="http://schemas.microsoft.com/office/powerpoint/2010/main" val="2584179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E4B7DB-73E6-40FF-B72A-D4EEB5512D78}"/>
              </a:ext>
            </a:extLst>
          </p:cNvPr>
          <p:cNvSpPr>
            <a:spLocks noGrp="1"/>
          </p:cNvSpPr>
          <p:nvPr>
            <p:ph sz="quarter" idx="13"/>
          </p:nvPr>
        </p:nvSpPr>
        <p:spPr>
          <a:xfrm>
            <a:off x="510089" y="1520052"/>
            <a:ext cx="11171821" cy="4707128"/>
          </a:xfrm>
        </p:spPr>
        <p:txBody>
          <a:bodyPr/>
          <a:lstStyle/>
          <a:p>
            <a:pPr marL="0" indent="0">
              <a:buNone/>
            </a:pPr>
            <a:r>
              <a:rPr lang="en-AU" sz="2000" b="1"/>
              <a:t>Q: How will rehabilitation bond values be determined?</a:t>
            </a:r>
          </a:p>
          <a:p>
            <a:pPr marL="0" indent="0">
              <a:buNone/>
            </a:pPr>
            <a:r>
              <a:rPr lang="en-AU" sz="2000" b="1"/>
              <a:t>A: </a:t>
            </a:r>
            <a:r>
              <a:rPr lang="en-GB" sz="2000"/>
              <a:t>The definition of ‘rehabilitation bond’ in the </a:t>
            </a:r>
            <a:r>
              <a:rPr lang="en-GB" sz="2000" i="1"/>
              <a:t>Petroleum Act 1998</a:t>
            </a:r>
            <a:r>
              <a:rPr lang="en-GB" sz="2000"/>
              <a:t> (section 172) specifies the rehabilitation bond money is for ‘any rehabilitation work, clean-up work or pollution prevention work that may be necessary as a result of a petroleum operation’. </a:t>
            </a:r>
          </a:p>
          <a:p>
            <a:pPr marL="0" indent="0">
              <a:buNone/>
            </a:pPr>
            <a:r>
              <a:rPr lang="en-GB" sz="2000"/>
              <a:t>The Minister assesses the amount, and sets rehabilitation bonds in relation to rehabilitation work, as defined in the Act. The definition constrains what may be assessed as a ‘rehabilitation liability’.</a:t>
            </a:r>
          </a:p>
          <a:p>
            <a:pPr marL="0" indent="0">
              <a:buNone/>
            </a:pPr>
            <a:r>
              <a:rPr lang="en-GB" sz="2000"/>
              <a:t>The Act also allows the Minister to increase the bond if the Minister believes the amount secured by a rehabilitation bond is insufficient (section 174). </a:t>
            </a:r>
          </a:p>
          <a:p>
            <a:pPr marL="0" indent="0">
              <a:buNone/>
            </a:pPr>
            <a:endParaRPr lang="en-GB" sz="2000"/>
          </a:p>
          <a:p>
            <a:pPr marL="0" indent="0">
              <a:buNone/>
            </a:pPr>
            <a:r>
              <a:rPr lang="en-AU" sz="2000" b="1"/>
              <a:t>Q:   Based on the fracking Ban and these regulations, does that mean no stimulation of wells is allowed?</a:t>
            </a:r>
          </a:p>
          <a:p>
            <a:pPr marL="0" indent="0">
              <a:buNone/>
            </a:pPr>
            <a:r>
              <a:rPr lang="en-AU" sz="2000" b="1"/>
              <a:t>A: </a:t>
            </a:r>
            <a:r>
              <a:rPr lang="en-AU" sz="2000"/>
              <a:t>It is an offence under  section </a:t>
            </a:r>
            <a:r>
              <a:rPr lang="en-GB" sz="2000"/>
              <a:t>16A of the </a:t>
            </a:r>
            <a:r>
              <a:rPr lang="en-GB" sz="2000" i="1"/>
              <a:t>Petroleum Act 1998</a:t>
            </a:r>
            <a:r>
              <a:rPr lang="en-GB" sz="2000"/>
              <a:t> to carry out hydraulic fracturing. Hydraulic fracturing is defined under the Act as the injection of a substance or substances into a bore under pressure for the purposes of stimulating a geological formation.</a:t>
            </a:r>
            <a:endParaRPr lang="en-AU" sz="2000"/>
          </a:p>
        </p:txBody>
      </p:sp>
      <p:sp>
        <p:nvSpPr>
          <p:cNvPr id="4" name="Title 2">
            <a:extLst>
              <a:ext uri="{FF2B5EF4-FFF2-40B4-BE49-F238E27FC236}">
                <a16:creationId xmlns:a16="http://schemas.microsoft.com/office/drawing/2014/main" id="{3C8D9D1C-5BC0-4A78-9080-9D9F9C0F7C56}"/>
              </a:ext>
            </a:extLst>
          </p:cNvPr>
          <p:cNvSpPr txBox="1">
            <a:spLocks/>
          </p:cNvSpPr>
          <p:nvPr/>
        </p:nvSpPr>
        <p:spPr>
          <a:xfrm>
            <a:off x="619126" y="460650"/>
            <a:ext cx="10450689" cy="493575"/>
          </a:xfrm>
          <a:prstGeom prst="rect">
            <a:avLst/>
          </a:prstGeom>
        </p:spPr>
        <p:txBody>
          <a:bodyPr vert="horz" lIns="0" tIns="0" rIns="0" bIns="0" rtlCol="0" anchor="ctr" anchorCtr="0">
            <a:noAutofit/>
          </a:bodyPr>
          <a:lstStyle>
            <a:lvl1pPr algn="l" defTabSz="914400" rtl="0" eaLnBrk="1" latinLnBrk="0" hangingPunct="1">
              <a:lnSpc>
                <a:spcPct val="85000"/>
              </a:lnSpc>
              <a:spcBef>
                <a:spcPct val="0"/>
              </a:spcBef>
              <a:buNone/>
              <a:defRPr sz="2000" b="1" kern="1200" cap="none" baseline="0">
                <a:solidFill>
                  <a:schemeClr val="tx2"/>
                </a:solidFill>
                <a:latin typeface="Arial" charset="0"/>
                <a:ea typeface="Arial" charset="0"/>
                <a:cs typeface="Arial" charset="0"/>
              </a:defRPr>
            </a:lvl1pPr>
          </a:lstStyle>
          <a:p>
            <a:r>
              <a:rPr lang="en-AU" sz="2400">
                <a:solidFill>
                  <a:schemeClr val="bg1"/>
                </a:solidFill>
                <a:latin typeface="+mn-lt"/>
              </a:rPr>
              <a:t>Further questions asked during the session</a:t>
            </a:r>
          </a:p>
        </p:txBody>
      </p:sp>
    </p:spTree>
    <p:extLst>
      <p:ext uri="{BB962C8B-B14F-4D97-AF65-F5344CB8AC3E}">
        <p14:creationId xmlns:p14="http://schemas.microsoft.com/office/powerpoint/2010/main" val="2349296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F7D943-33F1-40CC-A30C-BBF33663B2AA}"/>
              </a:ext>
            </a:extLst>
          </p:cNvPr>
          <p:cNvSpPr>
            <a:spLocks noGrp="1"/>
          </p:cNvSpPr>
          <p:nvPr>
            <p:ph sz="quarter" idx="13"/>
          </p:nvPr>
        </p:nvSpPr>
        <p:spPr>
          <a:xfrm>
            <a:off x="870656" y="1775534"/>
            <a:ext cx="10450688" cy="3506680"/>
          </a:xfrm>
        </p:spPr>
        <p:txBody>
          <a:bodyPr vert="horz" lIns="0" tIns="0" rIns="0" bIns="0" rtlCol="0" anchor="t">
            <a:noAutofit/>
          </a:bodyPr>
          <a:lstStyle/>
          <a:p>
            <a:pPr marL="0" indent="0">
              <a:buNone/>
            </a:pPr>
            <a:endParaRPr lang="en-AU"/>
          </a:p>
          <a:p>
            <a:pPr marL="457200" indent="-457200">
              <a:buFont typeface="+mj-lt"/>
              <a:buAutoNum type="arabicPeriod"/>
            </a:pPr>
            <a:endParaRPr lang="en-AU"/>
          </a:p>
          <a:p>
            <a:pPr marL="0" indent="0">
              <a:buNone/>
            </a:pPr>
            <a:endParaRPr lang="en-AU"/>
          </a:p>
        </p:txBody>
      </p:sp>
      <p:sp>
        <p:nvSpPr>
          <p:cNvPr id="4" name="Title 2">
            <a:extLst>
              <a:ext uri="{FF2B5EF4-FFF2-40B4-BE49-F238E27FC236}">
                <a16:creationId xmlns:a16="http://schemas.microsoft.com/office/drawing/2014/main" id="{E5C8884B-020C-42B7-A179-A3D2792786B0}"/>
              </a:ext>
            </a:extLst>
          </p:cNvPr>
          <p:cNvSpPr txBox="1">
            <a:spLocks/>
          </p:cNvSpPr>
          <p:nvPr/>
        </p:nvSpPr>
        <p:spPr>
          <a:xfrm>
            <a:off x="619126" y="460650"/>
            <a:ext cx="10450689" cy="493575"/>
          </a:xfrm>
          <a:prstGeom prst="rect">
            <a:avLst/>
          </a:prstGeom>
        </p:spPr>
        <p:txBody>
          <a:bodyPr vert="horz" lIns="0" tIns="0" rIns="0" bIns="0" rtlCol="0" anchor="ctr" anchorCtr="0">
            <a:noAutofit/>
          </a:bodyPr>
          <a:lstStyle>
            <a:lvl1pPr algn="l" defTabSz="914400" rtl="0" eaLnBrk="1" latinLnBrk="0" hangingPunct="1">
              <a:lnSpc>
                <a:spcPct val="85000"/>
              </a:lnSpc>
              <a:spcBef>
                <a:spcPct val="0"/>
              </a:spcBef>
              <a:buNone/>
              <a:defRPr sz="2000" b="1" kern="1200" cap="none" baseline="0">
                <a:solidFill>
                  <a:schemeClr val="tx2"/>
                </a:solidFill>
                <a:latin typeface="Arial" charset="0"/>
                <a:ea typeface="Arial" charset="0"/>
                <a:cs typeface="Arial" charset="0"/>
              </a:defRPr>
            </a:lvl1pPr>
          </a:lstStyle>
          <a:p>
            <a:r>
              <a:rPr lang="en-AU" sz="2200">
                <a:solidFill>
                  <a:schemeClr val="bg1"/>
                </a:solidFill>
                <a:latin typeface="+mn-lt"/>
              </a:rPr>
              <a:t>Agenda</a:t>
            </a:r>
          </a:p>
        </p:txBody>
      </p:sp>
      <p:sp>
        <p:nvSpPr>
          <p:cNvPr id="3" name="TextBox 2">
            <a:extLst>
              <a:ext uri="{FF2B5EF4-FFF2-40B4-BE49-F238E27FC236}">
                <a16:creationId xmlns:a16="http://schemas.microsoft.com/office/drawing/2014/main" id="{9C6D79F5-EEF7-4E40-A95B-A7FAED971F36}"/>
              </a:ext>
            </a:extLst>
          </p:cNvPr>
          <p:cNvSpPr txBox="1"/>
          <p:nvPr/>
        </p:nvSpPr>
        <p:spPr>
          <a:xfrm>
            <a:off x="733887" y="1775534"/>
            <a:ext cx="10724225" cy="3323987"/>
          </a:xfrm>
          <a:prstGeom prst="rect">
            <a:avLst/>
          </a:prstGeom>
          <a:noFill/>
        </p:spPr>
        <p:txBody>
          <a:bodyPr wrap="square" rtlCol="0">
            <a:spAutoFit/>
          </a:bodyPr>
          <a:lstStyle/>
          <a:p>
            <a:endParaRPr lang="en-AU" sz="2400"/>
          </a:p>
          <a:p>
            <a:pPr marL="342900" indent="-342900">
              <a:buFont typeface="+mj-lt"/>
              <a:buAutoNum type="arabicPeriod"/>
            </a:pPr>
            <a:r>
              <a:rPr lang="en-AU" sz="2400"/>
              <a:t>Petroleum legislation and regulation in Victoria </a:t>
            </a:r>
          </a:p>
          <a:p>
            <a:pPr marL="342900" indent="-342900">
              <a:buFont typeface="+mj-lt"/>
              <a:buAutoNum type="arabicPeriod"/>
            </a:pPr>
            <a:r>
              <a:rPr lang="en-AU" sz="2400"/>
              <a:t>Government’s decision to restart the onshore conventional gas industry</a:t>
            </a:r>
          </a:p>
          <a:p>
            <a:pPr marL="342900" indent="-342900">
              <a:buFont typeface="+mj-lt"/>
              <a:buAutoNum type="arabicPeriod"/>
            </a:pPr>
            <a:r>
              <a:rPr lang="en-AU" sz="2400"/>
              <a:t>Findings of the Victorian Gas Program</a:t>
            </a:r>
          </a:p>
          <a:p>
            <a:pPr marL="342900" indent="-342900">
              <a:buFont typeface="+mj-lt"/>
              <a:buAutoNum type="arabicPeriod"/>
            </a:pPr>
            <a:r>
              <a:rPr lang="en-AU" sz="2400"/>
              <a:t>The draft regulations </a:t>
            </a:r>
          </a:p>
          <a:p>
            <a:pPr marL="342900" indent="-342900">
              <a:buFont typeface="+mj-lt"/>
              <a:buAutoNum type="arabicPeriod"/>
            </a:pPr>
            <a:r>
              <a:rPr lang="en-AU" sz="2400"/>
              <a:t>Regulatory Impact Statement</a:t>
            </a:r>
          </a:p>
          <a:p>
            <a:pPr marL="342900" indent="-342900">
              <a:buFont typeface="+mj-lt"/>
              <a:buAutoNum type="arabicPeriod"/>
            </a:pPr>
            <a:r>
              <a:rPr lang="en-AU" sz="2400"/>
              <a:t>We are seeking your feedback</a:t>
            </a:r>
          </a:p>
          <a:p>
            <a:pPr marL="342900" indent="-342900">
              <a:buFont typeface="+mj-lt"/>
              <a:buAutoNum type="arabicPeriod"/>
            </a:pPr>
            <a:r>
              <a:rPr lang="en-AU" sz="2400"/>
              <a:t>How to have your say</a:t>
            </a:r>
          </a:p>
          <a:p>
            <a:pPr marL="342900" indent="-342900">
              <a:buFont typeface="+mj-lt"/>
              <a:buAutoNum type="arabicPeriod"/>
            </a:pPr>
            <a:endParaRPr lang="en-AU"/>
          </a:p>
        </p:txBody>
      </p:sp>
    </p:spTree>
    <p:extLst>
      <p:ext uri="{BB962C8B-B14F-4D97-AF65-F5344CB8AC3E}">
        <p14:creationId xmlns:p14="http://schemas.microsoft.com/office/powerpoint/2010/main" val="4013565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08CD32D-FF3D-425A-A691-4C925C206AE8}"/>
              </a:ext>
            </a:extLst>
          </p:cNvPr>
          <p:cNvSpPr txBox="1"/>
          <p:nvPr/>
        </p:nvSpPr>
        <p:spPr>
          <a:xfrm>
            <a:off x="3048000" y="3246643"/>
            <a:ext cx="6096000" cy="369332"/>
          </a:xfrm>
          <a:prstGeom prst="rect">
            <a:avLst/>
          </a:prstGeom>
          <a:noFill/>
        </p:spPr>
        <p:txBody>
          <a:bodyPr wrap="square">
            <a:spAutoFit/>
          </a:bodyPr>
          <a:lstStyle/>
          <a:p>
            <a:r>
              <a:rPr lang="en-AU" b="0" i="0">
                <a:solidFill>
                  <a:srgbClr val="000000"/>
                </a:solidFill>
                <a:effectLst/>
                <a:latin typeface="Times New Roman" panose="02020603050405020304" pitchFamily="18" charset="0"/>
              </a:rPr>
              <a:t> </a:t>
            </a:r>
            <a:endParaRPr lang="en-AU"/>
          </a:p>
        </p:txBody>
      </p:sp>
      <p:sp>
        <p:nvSpPr>
          <p:cNvPr id="9" name="TextBox 8">
            <a:extLst>
              <a:ext uri="{FF2B5EF4-FFF2-40B4-BE49-F238E27FC236}">
                <a16:creationId xmlns:a16="http://schemas.microsoft.com/office/drawing/2014/main" id="{3B362583-68C6-42FA-A410-576920190B3A}"/>
              </a:ext>
            </a:extLst>
          </p:cNvPr>
          <p:cNvSpPr txBox="1"/>
          <p:nvPr/>
        </p:nvSpPr>
        <p:spPr>
          <a:xfrm>
            <a:off x="3048000" y="3246643"/>
            <a:ext cx="7472218" cy="369332"/>
          </a:xfrm>
          <a:prstGeom prst="rect">
            <a:avLst/>
          </a:prstGeom>
          <a:noFill/>
        </p:spPr>
        <p:txBody>
          <a:bodyPr wrap="square">
            <a:spAutoFit/>
          </a:bodyPr>
          <a:lstStyle/>
          <a:p>
            <a:r>
              <a:rPr lang="en-AU" b="0" i="0">
                <a:solidFill>
                  <a:srgbClr val="000000"/>
                </a:solidFill>
                <a:effectLst/>
                <a:latin typeface="Times New Roman" panose="02020603050405020304" pitchFamily="18" charset="0"/>
              </a:rPr>
              <a:t> </a:t>
            </a:r>
            <a:endParaRPr lang="en-AU"/>
          </a:p>
        </p:txBody>
      </p:sp>
      <p:sp>
        <p:nvSpPr>
          <p:cNvPr id="11" name="TextBox 10">
            <a:extLst>
              <a:ext uri="{FF2B5EF4-FFF2-40B4-BE49-F238E27FC236}">
                <a16:creationId xmlns:a16="http://schemas.microsoft.com/office/drawing/2014/main" id="{4415C063-805C-4CDE-B112-794BF9918311}"/>
              </a:ext>
            </a:extLst>
          </p:cNvPr>
          <p:cNvSpPr txBox="1"/>
          <p:nvPr/>
        </p:nvSpPr>
        <p:spPr>
          <a:xfrm>
            <a:off x="3048000" y="3246643"/>
            <a:ext cx="6096000" cy="369332"/>
          </a:xfrm>
          <a:prstGeom prst="rect">
            <a:avLst/>
          </a:prstGeom>
          <a:noFill/>
        </p:spPr>
        <p:txBody>
          <a:bodyPr wrap="square">
            <a:spAutoFit/>
          </a:bodyPr>
          <a:lstStyle/>
          <a:p>
            <a:r>
              <a:rPr lang="en-AU" b="0" i="0">
                <a:solidFill>
                  <a:srgbClr val="000000"/>
                </a:solidFill>
                <a:effectLst/>
                <a:latin typeface="Times New Roman" panose="02020603050405020304" pitchFamily="18" charset="0"/>
              </a:rPr>
              <a:t> </a:t>
            </a:r>
            <a:endParaRPr lang="en-AU"/>
          </a:p>
        </p:txBody>
      </p:sp>
      <p:graphicFrame>
        <p:nvGraphicFramePr>
          <p:cNvPr id="16" name="Diagram 15">
            <a:extLst>
              <a:ext uri="{FF2B5EF4-FFF2-40B4-BE49-F238E27FC236}">
                <a16:creationId xmlns:a16="http://schemas.microsoft.com/office/drawing/2014/main" id="{0D67D21F-BC07-44F1-B16B-9C5DBCA1422E}"/>
              </a:ext>
            </a:extLst>
          </p:cNvPr>
          <p:cNvGraphicFramePr/>
          <p:nvPr>
            <p:extLst>
              <p:ext uri="{D42A27DB-BD31-4B8C-83A1-F6EECF244321}">
                <p14:modId xmlns:p14="http://schemas.microsoft.com/office/powerpoint/2010/main" val="1420936904"/>
              </p:ext>
            </p:extLst>
          </p:nvPr>
        </p:nvGraphicFramePr>
        <p:xfrm>
          <a:off x="619126" y="1272771"/>
          <a:ext cx="11118445" cy="4974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Title 2">
            <a:extLst>
              <a:ext uri="{FF2B5EF4-FFF2-40B4-BE49-F238E27FC236}">
                <a16:creationId xmlns:a16="http://schemas.microsoft.com/office/drawing/2014/main" id="{18DC126F-38D5-48EE-8E09-156477B5AC98}"/>
              </a:ext>
            </a:extLst>
          </p:cNvPr>
          <p:cNvSpPr txBox="1">
            <a:spLocks/>
          </p:cNvSpPr>
          <p:nvPr/>
        </p:nvSpPr>
        <p:spPr>
          <a:xfrm>
            <a:off x="619126" y="460650"/>
            <a:ext cx="10450689" cy="493575"/>
          </a:xfrm>
          <a:prstGeom prst="rect">
            <a:avLst/>
          </a:prstGeom>
        </p:spPr>
        <p:txBody>
          <a:bodyPr vert="horz" lIns="0" tIns="0" rIns="0" bIns="0" rtlCol="0" anchor="ctr" anchorCtr="0">
            <a:noAutofit/>
          </a:bodyPr>
          <a:lstStyle>
            <a:lvl1pPr algn="l" defTabSz="914400" rtl="0" eaLnBrk="1" latinLnBrk="0" hangingPunct="1">
              <a:lnSpc>
                <a:spcPct val="85000"/>
              </a:lnSpc>
              <a:spcBef>
                <a:spcPct val="0"/>
              </a:spcBef>
              <a:buNone/>
              <a:defRPr sz="2000" b="1" kern="1200" cap="none" baseline="0">
                <a:solidFill>
                  <a:schemeClr val="tx2"/>
                </a:solidFill>
                <a:latin typeface="Arial" charset="0"/>
                <a:ea typeface="Arial" charset="0"/>
                <a:cs typeface="Arial" charset="0"/>
              </a:defRPr>
            </a:lvl1pPr>
          </a:lstStyle>
          <a:p>
            <a:r>
              <a:rPr lang="en-AU" sz="2200">
                <a:solidFill>
                  <a:schemeClr val="bg1"/>
                </a:solidFill>
                <a:latin typeface="+mn-lt"/>
              </a:rPr>
              <a:t>Petroleum legislation and regulation in Victoria</a:t>
            </a:r>
          </a:p>
        </p:txBody>
      </p:sp>
    </p:spTree>
    <p:extLst>
      <p:ext uri="{BB962C8B-B14F-4D97-AF65-F5344CB8AC3E}">
        <p14:creationId xmlns:p14="http://schemas.microsoft.com/office/powerpoint/2010/main" val="3211634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0AE58D-6E54-4A04-97AA-8098817DFF2B}"/>
              </a:ext>
            </a:extLst>
          </p:cNvPr>
          <p:cNvPicPr/>
          <p:nvPr/>
        </p:nvPicPr>
        <p:blipFill>
          <a:blip r:embed="rId3"/>
          <a:stretch>
            <a:fillRect/>
          </a:stretch>
        </p:blipFill>
        <p:spPr>
          <a:xfrm>
            <a:off x="973709" y="1169151"/>
            <a:ext cx="9616536" cy="5483575"/>
          </a:xfrm>
          <a:prstGeom prst="rect">
            <a:avLst/>
          </a:prstGeom>
        </p:spPr>
      </p:pic>
      <p:sp>
        <p:nvSpPr>
          <p:cNvPr id="5" name="Title 2">
            <a:extLst>
              <a:ext uri="{FF2B5EF4-FFF2-40B4-BE49-F238E27FC236}">
                <a16:creationId xmlns:a16="http://schemas.microsoft.com/office/drawing/2014/main" id="{27789ABA-F341-4AAC-B82A-95A6FC03EC89}"/>
              </a:ext>
            </a:extLst>
          </p:cNvPr>
          <p:cNvSpPr txBox="1">
            <a:spLocks/>
          </p:cNvSpPr>
          <p:nvPr/>
        </p:nvSpPr>
        <p:spPr>
          <a:xfrm>
            <a:off x="619126" y="460650"/>
            <a:ext cx="10450689" cy="493575"/>
          </a:xfrm>
          <a:prstGeom prst="rect">
            <a:avLst/>
          </a:prstGeom>
        </p:spPr>
        <p:txBody>
          <a:bodyPr vert="horz" lIns="0" tIns="0" rIns="0" bIns="0" rtlCol="0" anchor="ctr" anchorCtr="0">
            <a:noAutofit/>
          </a:bodyPr>
          <a:lstStyle>
            <a:lvl1pPr algn="l" defTabSz="914400" rtl="0" eaLnBrk="1" latinLnBrk="0" hangingPunct="1">
              <a:lnSpc>
                <a:spcPct val="85000"/>
              </a:lnSpc>
              <a:spcBef>
                <a:spcPct val="0"/>
              </a:spcBef>
              <a:buNone/>
              <a:defRPr sz="2000" b="1" kern="1200" cap="none" baseline="0">
                <a:solidFill>
                  <a:schemeClr val="tx2"/>
                </a:solidFill>
                <a:latin typeface="Arial" charset="0"/>
                <a:ea typeface="Arial" charset="0"/>
                <a:cs typeface="Arial" charset="0"/>
              </a:defRPr>
            </a:lvl1pPr>
          </a:lstStyle>
          <a:p>
            <a:endParaRPr lang="en-AU" sz="2200">
              <a:solidFill>
                <a:schemeClr val="bg1"/>
              </a:solidFill>
              <a:latin typeface="+mn-lt"/>
            </a:endParaRPr>
          </a:p>
        </p:txBody>
      </p:sp>
      <p:sp>
        <p:nvSpPr>
          <p:cNvPr id="6" name="Title 2">
            <a:extLst>
              <a:ext uri="{FF2B5EF4-FFF2-40B4-BE49-F238E27FC236}">
                <a16:creationId xmlns:a16="http://schemas.microsoft.com/office/drawing/2014/main" id="{ACA3F0CD-0B9E-489A-8DA2-CD036E5F6496}"/>
              </a:ext>
            </a:extLst>
          </p:cNvPr>
          <p:cNvSpPr txBox="1">
            <a:spLocks/>
          </p:cNvSpPr>
          <p:nvPr/>
        </p:nvSpPr>
        <p:spPr>
          <a:xfrm>
            <a:off x="510269" y="429208"/>
            <a:ext cx="10450689" cy="493575"/>
          </a:xfrm>
          <a:prstGeom prst="rect">
            <a:avLst/>
          </a:prstGeom>
        </p:spPr>
        <p:txBody>
          <a:bodyPr vert="horz" lIns="0" tIns="0" rIns="0" bIns="0" rtlCol="0" anchor="ctr" anchorCtr="0">
            <a:noAutofit/>
          </a:bodyPr>
          <a:lstStyle>
            <a:lvl1pPr algn="l" defTabSz="914400" rtl="0" eaLnBrk="1" latinLnBrk="0" hangingPunct="1">
              <a:lnSpc>
                <a:spcPct val="85000"/>
              </a:lnSpc>
              <a:spcBef>
                <a:spcPct val="0"/>
              </a:spcBef>
              <a:buNone/>
              <a:defRPr sz="2000" b="1" kern="1200" cap="none" baseline="0">
                <a:solidFill>
                  <a:schemeClr val="tx2"/>
                </a:solidFill>
                <a:latin typeface="Arial" charset="0"/>
                <a:ea typeface="Arial" charset="0"/>
                <a:cs typeface="Arial" charset="0"/>
              </a:defRPr>
            </a:lvl1pPr>
          </a:lstStyle>
          <a:p>
            <a:r>
              <a:rPr lang="en-AU" sz="2200">
                <a:solidFill>
                  <a:schemeClr val="bg1"/>
                </a:solidFill>
                <a:latin typeface="+mn-lt"/>
              </a:rPr>
              <a:t>Government’s decision to restart the onshore conventional gas industry </a:t>
            </a:r>
          </a:p>
        </p:txBody>
      </p:sp>
    </p:spTree>
    <p:extLst>
      <p:ext uri="{BB962C8B-B14F-4D97-AF65-F5344CB8AC3E}">
        <p14:creationId xmlns:p14="http://schemas.microsoft.com/office/powerpoint/2010/main" val="2367052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3AF8617D-652D-4423-A1FB-E7C04AB50118}"/>
              </a:ext>
            </a:extLst>
          </p:cNvPr>
          <p:cNvSpPr/>
          <p:nvPr/>
        </p:nvSpPr>
        <p:spPr>
          <a:xfrm>
            <a:off x="736356" y="5312162"/>
            <a:ext cx="9940876" cy="830997"/>
          </a:xfrm>
          <a:prstGeom prst="round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2">
            <a:extLst>
              <a:ext uri="{FF2B5EF4-FFF2-40B4-BE49-F238E27FC236}">
                <a16:creationId xmlns:a16="http://schemas.microsoft.com/office/drawing/2014/main" id="{7665AEE5-DDAB-4A46-8C33-1552BB403D57}"/>
              </a:ext>
            </a:extLst>
          </p:cNvPr>
          <p:cNvSpPr txBox="1">
            <a:spLocks/>
          </p:cNvSpPr>
          <p:nvPr/>
        </p:nvSpPr>
        <p:spPr>
          <a:xfrm>
            <a:off x="619126" y="460650"/>
            <a:ext cx="10450689" cy="493575"/>
          </a:xfrm>
          <a:prstGeom prst="rect">
            <a:avLst/>
          </a:prstGeom>
        </p:spPr>
        <p:txBody>
          <a:bodyPr vert="horz" lIns="0" tIns="0" rIns="0" bIns="0" rtlCol="0" anchor="ctr" anchorCtr="0">
            <a:noAutofit/>
          </a:bodyPr>
          <a:lstStyle>
            <a:lvl1pPr algn="l" defTabSz="914400" rtl="0" eaLnBrk="1" latinLnBrk="0" hangingPunct="1">
              <a:lnSpc>
                <a:spcPct val="85000"/>
              </a:lnSpc>
              <a:spcBef>
                <a:spcPct val="0"/>
              </a:spcBef>
              <a:buNone/>
              <a:defRPr sz="2000" b="1" kern="1200" cap="none" baseline="0">
                <a:solidFill>
                  <a:schemeClr val="tx2"/>
                </a:solidFill>
                <a:latin typeface="Arial" charset="0"/>
                <a:ea typeface="Arial" charset="0"/>
                <a:cs typeface="Arial" charset="0"/>
              </a:defRPr>
            </a:lvl1pPr>
          </a:lstStyle>
          <a:p>
            <a:r>
              <a:rPr lang="en-AU" sz="2400">
                <a:solidFill>
                  <a:schemeClr val="bg1"/>
                </a:solidFill>
                <a:latin typeface="+mn-lt"/>
              </a:rPr>
              <a:t>Victorian Gas Program (2017-2020)</a:t>
            </a:r>
          </a:p>
        </p:txBody>
      </p:sp>
      <p:sp>
        <p:nvSpPr>
          <p:cNvPr id="5" name="Slide Number Placeholder 1">
            <a:extLst>
              <a:ext uri="{FF2B5EF4-FFF2-40B4-BE49-F238E27FC236}">
                <a16:creationId xmlns:a16="http://schemas.microsoft.com/office/drawing/2014/main" id="{4CB62A3C-A56E-4851-B644-FDF872D96F3A}"/>
              </a:ext>
            </a:extLst>
          </p:cNvPr>
          <p:cNvSpPr txBox="1">
            <a:spLocks/>
          </p:cNvSpPr>
          <p:nvPr/>
        </p:nvSpPr>
        <p:spPr>
          <a:xfrm>
            <a:off x="457200" y="6014601"/>
            <a:ext cx="217060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C0C103B-DA5A-DC48-8456-30C8BE1D63AA}" type="slidenum">
              <a:rPr lang="en-US" smtClean="0"/>
              <a:pPr/>
              <a:t>5</a:t>
            </a:fld>
            <a:endParaRPr lang="en-US"/>
          </a:p>
        </p:txBody>
      </p:sp>
      <p:grpSp>
        <p:nvGrpSpPr>
          <p:cNvPr id="24" name="Group 23">
            <a:extLst>
              <a:ext uri="{FF2B5EF4-FFF2-40B4-BE49-F238E27FC236}">
                <a16:creationId xmlns:a16="http://schemas.microsoft.com/office/drawing/2014/main" id="{34BBFC1A-9608-4BA7-958F-B0A6784C84B9}"/>
              </a:ext>
            </a:extLst>
          </p:cNvPr>
          <p:cNvGrpSpPr/>
          <p:nvPr/>
        </p:nvGrpSpPr>
        <p:grpSpPr>
          <a:xfrm>
            <a:off x="742880" y="1789070"/>
            <a:ext cx="9934355" cy="853446"/>
            <a:chOff x="1725790" y="4413660"/>
            <a:chExt cx="5542982" cy="441149"/>
          </a:xfrm>
        </p:grpSpPr>
        <p:sp>
          <p:nvSpPr>
            <p:cNvPr id="8" name="Rectangle: Rounded Corners 7">
              <a:extLst>
                <a:ext uri="{FF2B5EF4-FFF2-40B4-BE49-F238E27FC236}">
                  <a16:creationId xmlns:a16="http://schemas.microsoft.com/office/drawing/2014/main" id="{D06C2096-4F23-4D7E-A066-1525554637AF}"/>
                </a:ext>
              </a:extLst>
            </p:cNvPr>
            <p:cNvSpPr/>
            <p:nvPr/>
          </p:nvSpPr>
          <p:spPr>
            <a:xfrm>
              <a:off x="1725790" y="4413660"/>
              <a:ext cx="5542982" cy="441149"/>
            </a:xfrm>
            <a:prstGeom prst="round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EF93EC33-CCAC-48C9-A0F5-8E6E2823B881}"/>
                </a:ext>
              </a:extLst>
            </p:cNvPr>
            <p:cNvSpPr/>
            <p:nvPr/>
          </p:nvSpPr>
          <p:spPr>
            <a:xfrm>
              <a:off x="1878939" y="4531120"/>
              <a:ext cx="4270228" cy="165454"/>
            </a:xfrm>
            <a:prstGeom prst="rect">
              <a:avLst/>
            </a:prstGeom>
            <a:ln>
              <a:noFill/>
            </a:ln>
          </p:spPr>
          <p:txBody>
            <a:bodyPr wrap="square">
              <a:spAutoFit/>
            </a:bodyPr>
            <a:lstStyle/>
            <a:p>
              <a:pPr algn="ctr" defTabSz="862041">
                <a:lnSpc>
                  <a:spcPct val="90000"/>
                </a:lnSpc>
                <a:spcBef>
                  <a:spcPts val="942"/>
                </a:spcBef>
                <a:spcAft>
                  <a:spcPts val="1200"/>
                </a:spcAft>
              </a:pPr>
              <a:r>
                <a:rPr lang="en-AU" sz="1600">
                  <a:latin typeface="VIC" panose="00000500000000000000" pitchFamily="2" charset="0"/>
                </a:rPr>
                <a:t>Geoscientific, technical and environmental studies</a:t>
              </a:r>
            </a:p>
          </p:txBody>
        </p:sp>
        <p:pic>
          <p:nvPicPr>
            <p:cNvPr id="16" name="Picture 4" descr="Image result for geoscience icon">
              <a:extLst>
                <a:ext uri="{FF2B5EF4-FFF2-40B4-BE49-F238E27FC236}">
                  <a16:creationId xmlns:a16="http://schemas.microsoft.com/office/drawing/2014/main" id="{4AC25C2B-FB4D-458A-AC49-6FC4A3209D8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79539" y="4456843"/>
              <a:ext cx="300566" cy="300566"/>
            </a:xfrm>
            <a:prstGeom prst="rect">
              <a:avLst/>
            </a:prstGeom>
            <a:noFill/>
            <a:ln>
              <a:noFill/>
            </a:ln>
            <a:effectLst>
              <a:softEdge rad="0"/>
            </a:effectLst>
            <a:extLst>
              <a:ext uri="{909E8E84-426E-40DD-AFC4-6F175D3DCCD1}">
                <a14:hiddenFill xmlns:a14="http://schemas.microsoft.com/office/drawing/2010/main">
                  <a:solidFill>
                    <a:srgbClr val="FFFFFF"/>
                  </a:solidFill>
                </a14:hiddenFill>
              </a:ext>
            </a:extLst>
          </p:spPr>
        </p:pic>
      </p:grpSp>
      <p:sp>
        <p:nvSpPr>
          <p:cNvPr id="7" name="Rectangle: Rounded Corners 6">
            <a:extLst>
              <a:ext uri="{FF2B5EF4-FFF2-40B4-BE49-F238E27FC236}">
                <a16:creationId xmlns:a16="http://schemas.microsoft.com/office/drawing/2014/main" id="{ADD60AFC-EB6F-464E-AB69-6CF966D41002}"/>
              </a:ext>
            </a:extLst>
          </p:cNvPr>
          <p:cNvSpPr/>
          <p:nvPr/>
        </p:nvSpPr>
        <p:spPr>
          <a:xfrm>
            <a:off x="742879" y="2865423"/>
            <a:ext cx="9934355" cy="782920"/>
          </a:xfrm>
          <a:prstGeom prst="round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19425499-7E08-4915-A498-1F7795F7F565}"/>
              </a:ext>
            </a:extLst>
          </p:cNvPr>
          <p:cNvSpPr/>
          <p:nvPr/>
        </p:nvSpPr>
        <p:spPr>
          <a:xfrm>
            <a:off x="1514766" y="3165826"/>
            <a:ext cx="7452884" cy="320088"/>
          </a:xfrm>
          <a:prstGeom prst="rect">
            <a:avLst/>
          </a:prstGeom>
        </p:spPr>
        <p:txBody>
          <a:bodyPr wrap="square">
            <a:spAutoFit/>
          </a:bodyPr>
          <a:lstStyle/>
          <a:p>
            <a:pPr algn="ctr" defTabSz="862041">
              <a:lnSpc>
                <a:spcPct val="90000"/>
              </a:lnSpc>
              <a:spcBef>
                <a:spcPts val="942"/>
              </a:spcBef>
              <a:spcAft>
                <a:spcPts val="1200"/>
              </a:spcAft>
            </a:pPr>
            <a:r>
              <a:rPr lang="en-AU" sz="1600">
                <a:latin typeface="VIC" panose="00000500000000000000" pitchFamily="2" charset="0"/>
              </a:rPr>
              <a:t>CSIRO social research and extensive community engagement</a:t>
            </a:r>
          </a:p>
        </p:txBody>
      </p:sp>
      <p:grpSp>
        <p:nvGrpSpPr>
          <p:cNvPr id="19" name="Group 18">
            <a:extLst>
              <a:ext uri="{FF2B5EF4-FFF2-40B4-BE49-F238E27FC236}">
                <a16:creationId xmlns:a16="http://schemas.microsoft.com/office/drawing/2014/main" id="{73323EB3-3561-4996-94A0-2257D71368BE}"/>
              </a:ext>
            </a:extLst>
          </p:cNvPr>
          <p:cNvGrpSpPr/>
          <p:nvPr/>
        </p:nvGrpSpPr>
        <p:grpSpPr>
          <a:xfrm>
            <a:off x="1125013" y="2821779"/>
            <a:ext cx="611331" cy="927694"/>
            <a:chOff x="4050355" y="5769378"/>
            <a:chExt cx="626219" cy="919702"/>
          </a:xfrm>
        </p:grpSpPr>
        <p:pic>
          <p:nvPicPr>
            <p:cNvPr id="20" name="Graphic 19" descr="Chat RTL">
              <a:extLst>
                <a:ext uri="{FF2B5EF4-FFF2-40B4-BE49-F238E27FC236}">
                  <a16:creationId xmlns:a16="http://schemas.microsoft.com/office/drawing/2014/main" id="{E8222480-BC9F-4308-BE33-95D6BBDDA090}"/>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215668" y="5769378"/>
              <a:ext cx="436283" cy="436282"/>
            </a:xfrm>
            <a:prstGeom prst="rect">
              <a:avLst/>
            </a:prstGeom>
          </p:spPr>
        </p:pic>
        <p:pic>
          <p:nvPicPr>
            <p:cNvPr id="21" name="Graphic 20" descr="Users">
              <a:extLst>
                <a:ext uri="{FF2B5EF4-FFF2-40B4-BE49-F238E27FC236}">
                  <a16:creationId xmlns:a16="http://schemas.microsoft.com/office/drawing/2014/main" id="{F881D515-3105-42C0-97D3-A74DECF4455B}"/>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050355" y="6062861"/>
              <a:ext cx="626219" cy="626219"/>
            </a:xfrm>
            <a:prstGeom prst="rect">
              <a:avLst/>
            </a:prstGeom>
          </p:spPr>
        </p:pic>
      </p:grpSp>
      <p:pic>
        <p:nvPicPr>
          <p:cNvPr id="23" name="Graphic 22" descr="Magnifying glass">
            <a:extLst>
              <a:ext uri="{FF2B5EF4-FFF2-40B4-BE49-F238E27FC236}">
                <a16:creationId xmlns:a16="http://schemas.microsoft.com/office/drawing/2014/main" id="{4695561B-9E43-4610-8703-57A65FA009E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51019" y="5397106"/>
            <a:ext cx="540601" cy="565998"/>
          </a:xfrm>
          <a:prstGeom prst="rect">
            <a:avLst/>
          </a:prstGeom>
        </p:spPr>
      </p:pic>
      <p:sp>
        <p:nvSpPr>
          <p:cNvPr id="6" name="Rectangle: Rounded Corners 5">
            <a:extLst>
              <a:ext uri="{FF2B5EF4-FFF2-40B4-BE49-F238E27FC236}">
                <a16:creationId xmlns:a16="http://schemas.microsoft.com/office/drawing/2014/main" id="{7FEE7825-1413-4D17-A672-39A90C48D47E}"/>
              </a:ext>
            </a:extLst>
          </p:cNvPr>
          <p:cNvSpPr/>
          <p:nvPr/>
        </p:nvSpPr>
        <p:spPr>
          <a:xfrm>
            <a:off x="736356" y="3880036"/>
            <a:ext cx="9940877" cy="863975"/>
          </a:xfrm>
          <a:prstGeom prst="round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Rectangle 25">
            <a:extLst>
              <a:ext uri="{FF2B5EF4-FFF2-40B4-BE49-F238E27FC236}">
                <a16:creationId xmlns:a16="http://schemas.microsoft.com/office/drawing/2014/main" id="{70BDCBA5-22E1-47C1-88F6-567756D79AB1}"/>
              </a:ext>
            </a:extLst>
          </p:cNvPr>
          <p:cNvSpPr/>
          <p:nvPr/>
        </p:nvSpPr>
        <p:spPr>
          <a:xfrm>
            <a:off x="1930430" y="4174686"/>
            <a:ext cx="7869352" cy="320088"/>
          </a:xfrm>
          <a:prstGeom prst="rect">
            <a:avLst/>
          </a:prstGeom>
        </p:spPr>
        <p:txBody>
          <a:bodyPr wrap="square">
            <a:spAutoFit/>
          </a:bodyPr>
          <a:lstStyle/>
          <a:p>
            <a:pPr algn="ctr" defTabSz="862041">
              <a:lnSpc>
                <a:spcPct val="90000"/>
              </a:lnSpc>
              <a:spcBef>
                <a:spcPts val="942"/>
              </a:spcBef>
              <a:spcAft>
                <a:spcPts val="1200"/>
              </a:spcAft>
            </a:pPr>
            <a:r>
              <a:rPr lang="en-AU" sz="1600">
                <a:latin typeface="VIC" panose="00000500000000000000" pitchFamily="2" charset="0"/>
              </a:rPr>
              <a:t>Assessment of risks, benefits &amp; impacts of different development scenarios</a:t>
            </a:r>
          </a:p>
        </p:txBody>
      </p:sp>
      <p:pic>
        <p:nvPicPr>
          <p:cNvPr id="27" name="Graphic 26" descr="Scales of justice">
            <a:extLst>
              <a:ext uri="{FF2B5EF4-FFF2-40B4-BE49-F238E27FC236}">
                <a16:creationId xmlns:a16="http://schemas.microsoft.com/office/drawing/2014/main" id="{AB9AACD9-F16B-400B-8AB1-1CFEDBD578B2}"/>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125013" y="3937522"/>
            <a:ext cx="643788" cy="678454"/>
          </a:xfrm>
          <a:prstGeom prst="rect">
            <a:avLst/>
          </a:prstGeom>
        </p:spPr>
      </p:pic>
      <p:sp>
        <p:nvSpPr>
          <p:cNvPr id="31" name="Rectangle 30">
            <a:extLst>
              <a:ext uri="{FF2B5EF4-FFF2-40B4-BE49-F238E27FC236}">
                <a16:creationId xmlns:a16="http://schemas.microsoft.com/office/drawing/2014/main" id="{44AE85C3-8EDD-4933-BE8A-C2FEC133267B}"/>
              </a:ext>
            </a:extLst>
          </p:cNvPr>
          <p:cNvSpPr/>
          <p:nvPr/>
        </p:nvSpPr>
        <p:spPr>
          <a:xfrm>
            <a:off x="1970776" y="5331393"/>
            <a:ext cx="8654051" cy="830997"/>
          </a:xfrm>
          <a:prstGeom prst="rect">
            <a:avLst/>
          </a:prstGeom>
        </p:spPr>
        <p:txBody>
          <a:bodyPr wrap="square">
            <a:spAutoFit/>
          </a:bodyPr>
          <a:lstStyle/>
          <a:p>
            <a:r>
              <a:rPr lang="en-AU" sz="1600">
                <a:latin typeface="VIC" panose="00000500000000000000" pitchFamily="2" charset="0"/>
              </a:rPr>
              <a:t>Independent Stakeholder Advisory Panel, chaired by Victoria’ Lead Scientist and made up of representatives of farmers, regional councils, employers, environmentalists, community groups, industrial gas users, and unions. </a:t>
            </a:r>
          </a:p>
        </p:txBody>
      </p:sp>
      <p:sp>
        <p:nvSpPr>
          <p:cNvPr id="2" name="TextBox 1">
            <a:extLst>
              <a:ext uri="{FF2B5EF4-FFF2-40B4-BE49-F238E27FC236}">
                <a16:creationId xmlns:a16="http://schemas.microsoft.com/office/drawing/2014/main" id="{B4447B7A-D29E-41D6-BDE9-F07CEC73600D}"/>
              </a:ext>
            </a:extLst>
          </p:cNvPr>
          <p:cNvSpPr txBox="1"/>
          <p:nvPr/>
        </p:nvSpPr>
        <p:spPr>
          <a:xfrm>
            <a:off x="761051" y="1283855"/>
            <a:ext cx="10233289" cy="369332"/>
          </a:xfrm>
          <a:prstGeom prst="rect">
            <a:avLst/>
          </a:prstGeom>
          <a:noFill/>
        </p:spPr>
        <p:txBody>
          <a:bodyPr wrap="square" rtlCol="0">
            <a:spAutoFit/>
          </a:bodyPr>
          <a:lstStyle/>
          <a:p>
            <a:r>
              <a:rPr lang="en-AU"/>
              <a:t>Three years of scientific studies by the Geological Survey of Victoria, the State’s geoscience agency included: </a:t>
            </a:r>
          </a:p>
        </p:txBody>
      </p:sp>
      <p:sp>
        <p:nvSpPr>
          <p:cNvPr id="32" name="TextBox 31">
            <a:extLst>
              <a:ext uri="{FF2B5EF4-FFF2-40B4-BE49-F238E27FC236}">
                <a16:creationId xmlns:a16="http://schemas.microsoft.com/office/drawing/2014/main" id="{5028113A-3DE1-4C05-A822-31950E4315CD}"/>
              </a:ext>
            </a:extLst>
          </p:cNvPr>
          <p:cNvSpPr txBox="1"/>
          <p:nvPr/>
        </p:nvSpPr>
        <p:spPr>
          <a:xfrm>
            <a:off x="736355" y="4834533"/>
            <a:ext cx="9888472" cy="369332"/>
          </a:xfrm>
          <a:prstGeom prst="rect">
            <a:avLst/>
          </a:prstGeom>
          <a:noFill/>
        </p:spPr>
        <p:txBody>
          <a:bodyPr wrap="square" rtlCol="0">
            <a:spAutoFit/>
          </a:bodyPr>
          <a:lstStyle/>
          <a:p>
            <a:r>
              <a:rPr lang="en-AU"/>
              <a:t>Studies oversighted by:</a:t>
            </a:r>
          </a:p>
        </p:txBody>
      </p:sp>
    </p:spTree>
    <p:extLst>
      <p:ext uri="{BB962C8B-B14F-4D97-AF65-F5344CB8AC3E}">
        <p14:creationId xmlns:p14="http://schemas.microsoft.com/office/powerpoint/2010/main" val="3481046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665AEE5-DDAB-4A46-8C33-1552BB403D57}"/>
              </a:ext>
            </a:extLst>
          </p:cNvPr>
          <p:cNvSpPr txBox="1">
            <a:spLocks/>
          </p:cNvSpPr>
          <p:nvPr/>
        </p:nvSpPr>
        <p:spPr>
          <a:xfrm>
            <a:off x="619126" y="460650"/>
            <a:ext cx="10450689" cy="493575"/>
          </a:xfrm>
          <a:prstGeom prst="rect">
            <a:avLst/>
          </a:prstGeom>
        </p:spPr>
        <p:txBody>
          <a:bodyPr vert="horz" lIns="0" tIns="0" rIns="0" bIns="0" rtlCol="0" anchor="ctr" anchorCtr="0">
            <a:noAutofit/>
          </a:bodyPr>
          <a:lstStyle>
            <a:lvl1pPr algn="l" defTabSz="914400" rtl="0" eaLnBrk="1" latinLnBrk="0" hangingPunct="1">
              <a:lnSpc>
                <a:spcPct val="85000"/>
              </a:lnSpc>
              <a:spcBef>
                <a:spcPct val="0"/>
              </a:spcBef>
              <a:buNone/>
              <a:defRPr sz="2000" b="1" kern="1200" cap="none" baseline="0">
                <a:solidFill>
                  <a:schemeClr val="tx2"/>
                </a:solidFill>
                <a:latin typeface="Arial" charset="0"/>
                <a:ea typeface="Arial" charset="0"/>
                <a:cs typeface="Arial" charset="0"/>
              </a:defRPr>
            </a:lvl1pPr>
          </a:lstStyle>
          <a:p>
            <a:r>
              <a:rPr lang="en-AU" sz="2400">
                <a:solidFill>
                  <a:schemeClr val="bg1"/>
                </a:solidFill>
                <a:latin typeface="+mn-lt"/>
              </a:rPr>
              <a:t>Key findings of Victorian Gas Program (2017-2020)</a:t>
            </a:r>
          </a:p>
        </p:txBody>
      </p:sp>
      <p:sp>
        <p:nvSpPr>
          <p:cNvPr id="5" name="Slide Number Placeholder 1">
            <a:extLst>
              <a:ext uri="{FF2B5EF4-FFF2-40B4-BE49-F238E27FC236}">
                <a16:creationId xmlns:a16="http://schemas.microsoft.com/office/drawing/2014/main" id="{4CB62A3C-A56E-4851-B644-FDF872D96F3A}"/>
              </a:ext>
            </a:extLst>
          </p:cNvPr>
          <p:cNvSpPr txBox="1">
            <a:spLocks/>
          </p:cNvSpPr>
          <p:nvPr/>
        </p:nvSpPr>
        <p:spPr>
          <a:xfrm>
            <a:off x="512618" y="6214787"/>
            <a:ext cx="217060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C0C103B-DA5A-DC48-8456-30C8BE1D63AA}" type="slidenum">
              <a:rPr lang="en-US" smtClean="0"/>
              <a:pPr/>
              <a:t>6</a:t>
            </a:fld>
            <a:endParaRPr lang="en-US"/>
          </a:p>
        </p:txBody>
      </p:sp>
      <p:grpSp>
        <p:nvGrpSpPr>
          <p:cNvPr id="24" name="Group 23">
            <a:extLst>
              <a:ext uri="{FF2B5EF4-FFF2-40B4-BE49-F238E27FC236}">
                <a16:creationId xmlns:a16="http://schemas.microsoft.com/office/drawing/2014/main" id="{34BBFC1A-9608-4BA7-958F-B0A6784C84B9}"/>
              </a:ext>
            </a:extLst>
          </p:cNvPr>
          <p:cNvGrpSpPr/>
          <p:nvPr/>
        </p:nvGrpSpPr>
        <p:grpSpPr>
          <a:xfrm>
            <a:off x="742879" y="1191507"/>
            <a:ext cx="10534420" cy="1667595"/>
            <a:chOff x="1725789" y="4404373"/>
            <a:chExt cx="5542982" cy="532069"/>
          </a:xfrm>
        </p:grpSpPr>
        <p:sp>
          <p:nvSpPr>
            <p:cNvPr id="8" name="Rectangle: Rounded Corners 7">
              <a:extLst>
                <a:ext uri="{FF2B5EF4-FFF2-40B4-BE49-F238E27FC236}">
                  <a16:creationId xmlns:a16="http://schemas.microsoft.com/office/drawing/2014/main" id="{D06C2096-4F23-4D7E-A066-1525554637AF}"/>
                </a:ext>
              </a:extLst>
            </p:cNvPr>
            <p:cNvSpPr/>
            <p:nvPr/>
          </p:nvSpPr>
          <p:spPr>
            <a:xfrm>
              <a:off x="1725789" y="4404373"/>
              <a:ext cx="5542982" cy="532069"/>
            </a:xfrm>
            <a:prstGeom prst="round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EF93EC33-CCAC-48C9-A0F5-8E6E2823B881}"/>
                </a:ext>
              </a:extLst>
            </p:cNvPr>
            <p:cNvSpPr/>
            <p:nvPr/>
          </p:nvSpPr>
          <p:spPr>
            <a:xfrm>
              <a:off x="2424217" y="4456902"/>
              <a:ext cx="4844553" cy="434045"/>
            </a:xfrm>
            <a:prstGeom prst="rect">
              <a:avLst/>
            </a:prstGeom>
            <a:ln>
              <a:noFill/>
            </a:ln>
          </p:spPr>
          <p:txBody>
            <a:bodyPr wrap="square">
              <a:spAutoFit/>
            </a:bodyPr>
            <a:lstStyle/>
            <a:p>
              <a:pPr marL="285750" indent="-285750" defTabSz="862041">
                <a:lnSpc>
                  <a:spcPct val="90000"/>
                </a:lnSpc>
                <a:spcBef>
                  <a:spcPts val="300"/>
                </a:spcBef>
                <a:spcAft>
                  <a:spcPts val="300"/>
                </a:spcAft>
                <a:buFont typeface="Arial" panose="020B0604020202020204" pitchFamily="34" charset="0"/>
                <a:buChar char="•"/>
              </a:pPr>
              <a:r>
                <a:rPr lang="en-AU" sz="1600">
                  <a:latin typeface="VIC" panose="00000500000000000000" pitchFamily="2" charset="0"/>
                </a:rPr>
                <a:t>Victoria likely to have between 128 – 830 PJ of potential new discoveries of conventional gas in parts of Gippsland and south-west Victoria </a:t>
              </a:r>
            </a:p>
            <a:p>
              <a:pPr marL="285750" indent="-285750" defTabSz="862041">
                <a:lnSpc>
                  <a:spcPct val="90000"/>
                </a:lnSpc>
                <a:spcBef>
                  <a:spcPts val="300"/>
                </a:spcBef>
                <a:spcAft>
                  <a:spcPts val="300"/>
                </a:spcAft>
                <a:buFont typeface="Arial" panose="020B0604020202020204" pitchFamily="34" charset="0"/>
                <a:buChar char="•"/>
              </a:pPr>
              <a:r>
                <a:rPr lang="en-AU" sz="1600">
                  <a:latin typeface="VIC" panose="00000500000000000000" pitchFamily="2" charset="0"/>
                </a:rPr>
                <a:t>There would be no material impact to ground and surface water quality or quantity</a:t>
              </a:r>
            </a:p>
            <a:p>
              <a:pPr marL="285750" indent="-285750" defTabSz="862041">
                <a:lnSpc>
                  <a:spcPct val="90000"/>
                </a:lnSpc>
                <a:spcBef>
                  <a:spcPts val="300"/>
                </a:spcBef>
                <a:spcAft>
                  <a:spcPts val="300"/>
                </a:spcAft>
                <a:buFont typeface="Arial" panose="020B0604020202020204" pitchFamily="34" charset="0"/>
                <a:buChar char="•"/>
              </a:pPr>
              <a:r>
                <a:rPr lang="en-AU" sz="1600">
                  <a:latin typeface="VIC" panose="00000500000000000000" pitchFamily="2" charset="0"/>
                </a:rPr>
                <a:t>Exploration and extraction activities would see a very small impact on the State’s greenhouse gas emissions </a:t>
              </a:r>
              <a:r>
                <a:rPr lang="en-GB" sz="1600">
                  <a:latin typeface="VIC" panose="00000500000000000000" pitchFamily="2" charset="0"/>
                </a:rPr>
                <a:t>equivalent of 0.1 to 0.3 per cent of Victoria’s 2017 emissions.</a:t>
              </a:r>
              <a:r>
                <a:rPr lang="en-AU" sz="1600">
                  <a:latin typeface="VIC" panose="00000500000000000000" pitchFamily="2" charset="0"/>
                </a:rPr>
                <a:t> </a:t>
              </a:r>
            </a:p>
          </p:txBody>
        </p:sp>
        <p:pic>
          <p:nvPicPr>
            <p:cNvPr id="16" name="Picture 4" descr="Image result for geoscience icon">
              <a:extLst>
                <a:ext uri="{FF2B5EF4-FFF2-40B4-BE49-F238E27FC236}">
                  <a16:creationId xmlns:a16="http://schemas.microsoft.com/office/drawing/2014/main" id="{4AC25C2B-FB4D-458A-AC49-6FC4A3209D8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48725" y="4581272"/>
              <a:ext cx="326392" cy="217189"/>
            </a:xfrm>
            <a:prstGeom prst="rect">
              <a:avLst/>
            </a:prstGeom>
            <a:noFill/>
            <a:ln>
              <a:noFill/>
            </a:ln>
            <a:effectLst>
              <a:softEdge rad="0"/>
            </a:effectLst>
            <a:extLst>
              <a:ext uri="{909E8E84-426E-40DD-AFC4-6F175D3DCCD1}">
                <a14:hiddenFill xmlns:a14="http://schemas.microsoft.com/office/drawing/2010/main">
                  <a:solidFill>
                    <a:srgbClr val="FFFFFF"/>
                  </a:solidFill>
                </a14:hiddenFill>
              </a:ext>
            </a:extLst>
          </p:spPr>
        </p:pic>
      </p:grpSp>
      <p:sp>
        <p:nvSpPr>
          <p:cNvPr id="7" name="Rectangle: Rounded Corners 6">
            <a:extLst>
              <a:ext uri="{FF2B5EF4-FFF2-40B4-BE49-F238E27FC236}">
                <a16:creationId xmlns:a16="http://schemas.microsoft.com/office/drawing/2014/main" id="{ADD60AFC-EB6F-464E-AB69-6CF966D41002}"/>
              </a:ext>
            </a:extLst>
          </p:cNvPr>
          <p:cNvSpPr/>
          <p:nvPr/>
        </p:nvSpPr>
        <p:spPr>
          <a:xfrm>
            <a:off x="742879" y="2999399"/>
            <a:ext cx="10516247" cy="834105"/>
          </a:xfrm>
          <a:prstGeom prst="round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19425499-7E08-4915-A498-1F7795F7F565}"/>
              </a:ext>
            </a:extLst>
          </p:cNvPr>
          <p:cNvSpPr/>
          <p:nvPr/>
        </p:nvSpPr>
        <p:spPr>
          <a:xfrm>
            <a:off x="2067950" y="3123573"/>
            <a:ext cx="9456173" cy="535531"/>
          </a:xfrm>
          <a:prstGeom prst="rect">
            <a:avLst/>
          </a:prstGeom>
        </p:spPr>
        <p:txBody>
          <a:bodyPr wrap="square">
            <a:spAutoFit/>
          </a:bodyPr>
          <a:lstStyle/>
          <a:p>
            <a:pPr marL="285750" indent="-285750" defTabSz="862041">
              <a:lnSpc>
                <a:spcPct val="90000"/>
              </a:lnSpc>
              <a:spcBef>
                <a:spcPts val="300"/>
              </a:spcBef>
              <a:spcAft>
                <a:spcPts val="300"/>
              </a:spcAft>
              <a:buFont typeface="Arial" panose="020B0604020202020204" pitchFamily="34" charset="0"/>
              <a:buChar char="•"/>
              <a:defRPr/>
            </a:pPr>
            <a:r>
              <a:rPr lang="en-AU" sz="1600">
                <a:latin typeface="VIC" panose="00000500000000000000" pitchFamily="2" charset="0"/>
              </a:rPr>
              <a:t>CSIRO survey showed 4 out of 5 people in south-west and Gippsland would tolerate, </a:t>
            </a:r>
            <a:br>
              <a:rPr lang="en-AU" sz="1600">
                <a:latin typeface="VIC" panose="00000500000000000000" pitchFamily="2" charset="0"/>
              </a:rPr>
            </a:br>
            <a:r>
              <a:rPr lang="en-AU" sz="1600">
                <a:latin typeface="VIC" panose="00000500000000000000" pitchFamily="2" charset="0"/>
              </a:rPr>
              <a:t>be okay, accept or embrace onshore conventional gas development</a:t>
            </a:r>
          </a:p>
        </p:txBody>
      </p:sp>
      <p:grpSp>
        <p:nvGrpSpPr>
          <p:cNvPr id="19" name="Group 18">
            <a:extLst>
              <a:ext uri="{FF2B5EF4-FFF2-40B4-BE49-F238E27FC236}">
                <a16:creationId xmlns:a16="http://schemas.microsoft.com/office/drawing/2014/main" id="{73323EB3-3561-4996-94A0-2257D71368BE}"/>
              </a:ext>
            </a:extLst>
          </p:cNvPr>
          <p:cNvGrpSpPr/>
          <p:nvPr/>
        </p:nvGrpSpPr>
        <p:grpSpPr>
          <a:xfrm>
            <a:off x="1080289" y="2997912"/>
            <a:ext cx="587293" cy="865487"/>
            <a:chOff x="4050355" y="5769378"/>
            <a:chExt cx="626219" cy="919702"/>
          </a:xfrm>
        </p:grpSpPr>
        <p:pic>
          <p:nvPicPr>
            <p:cNvPr id="20" name="Graphic 19" descr="Chat RTL">
              <a:extLst>
                <a:ext uri="{FF2B5EF4-FFF2-40B4-BE49-F238E27FC236}">
                  <a16:creationId xmlns:a16="http://schemas.microsoft.com/office/drawing/2014/main" id="{E8222480-BC9F-4308-BE33-95D6BBDDA090}"/>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215668" y="5769378"/>
              <a:ext cx="436283" cy="436282"/>
            </a:xfrm>
            <a:prstGeom prst="rect">
              <a:avLst/>
            </a:prstGeom>
          </p:spPr>
        </p:pic>
        <p:pic>
          <p:nvPicPr>
            <p:cNvPr id="21" name="Graphic 20" descr="Users">
              <a:extLst>
                <a:ext uri="{FF2B5EF4-FFF2-40B4-BE49-F238E27FC236}">
                  <a16:creationId xmlns:a16="http://schemas.microsoft.com/office/drawing/2014/main" id="{F881D515-3105-42C0-97D3-A74DECF4455B}"/>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050355" y="6062861"/>
              <a:ext cx="626219" cy="626219"/>
            </a:xfrm>
            <a:prstGeom prst="rect">
              <a:avLst/>
            </a:prstGeom>
          </p:spPr>
        </p:pic>
      </p:grpSp>
      <p:sp>
        <p:nvSpPr>
          <p:cNvPr id="6" name="Rectangle: Rounded Corners 5">
            <a:extLst>
              <a:ext uri="{FF2B5EF4-FFF2-40B4-BE49-F238E27FC236}">
                <a16:creationId xmlns:a16="http://schemas.microsoft.com/office/drawing/2014/main" id="{7FEE7825-1413-4D17-A672-39A90C48D47E}"/>
              </a:ext>
            </a:extLst>
          </p:cNvPr>
          <p:cNvSpPr/>
          <p:nvPr/>
        </p:nvSpPr>
        <p:spPr>
          <a:xfrm>
            <a:off x="742879" y="3946663"/>
            <a:ext cx="10516247" cy="1355801"/>
          </a:xfrm>
          <a:prstGeom prst="round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Rectangle 25">
            <a:extLst>
              <a:ext uri="{FF2B5EF4-FFF2-40B4-BE49-F238E27FC236}">
                <a16:creationId xmlns:a16="http://schemas.microsoft.com/office/drawing/2014/main" id="{70BDCBA5-22E1-47C1-88F6-567756D79AB1}"/>
              </a:ext>
            </a:extLst>
          </p:cNvPr>
          <p:cNvSpPr/>
          <p:nvPr/>
        </p:nvSpPr>
        <p:spPr>
          <a:xfrm>
            <a:off x="2067950" y="4066164"/>
            <a:ext cx="9191176" cy="1061829"/>
          </a:xfrm>
          <a:prstGeom prst="rect">
            <a:avLst/>
          </a:prstGeom>
        </p:spPr>
        <p:txBody>
          <a:bodyPr wrap="square">
            <a:spAutoFit/>
          </a:bodyPr>
          <a:lstStyle/>
          <a:p>
            <a:pPr marL="285750" indent="-285750" defTabSz="862041">
              <a:lnSpc>
                <a:spcPct val="90000"/>
              </a:lnSpc>
              <a:spcBef>
                <a:spcPts val="300"/>
              </a:spcBef>
              <a:spcAft>
                <a:spcPts val="300"/>
              </a:spcAft>
              <a:buFont typeface="Arial" panose="020B0604020202020204" pitchFamily="34" charset="0"/>
              <a:buChar char="•"/>
              <a:defRPr/>
            </a:pPr>
            <a:r>
              <a:rPr lang="en-AU" sz="1600">
                <a:latin typeface="VIC" panose="00000500000000000000" pitchFamily="2" charset="0"/>
              </a:rPr>
              <a:t>Development of onshore conventional gas could create up to 242 jobs and about $300m in gross regional product p.a.</a:t>
            </a:r>
          </a:p>
          <a:p>
            <a:pPr marL="285750" indent="-285750" defTabSz="862041">
              <a:lnSpc>
                <a:spcPct val="90000"/>
              </a:lnSpc>
              <a:spcBef>
                <a:spcPts val="300"/>
              </a:spcBef>
              <a:spcAft>
                <a:spcPts val="300"/>
              </a:spcAft>
              <a:buFont typeface="Arial" panose="020B0604020202020204" pitchFamily="34" charset="0"/>
              <a:buChar char="•"/>
              <a:defRPr/>
            </a:pPr>
            <a:r>
              <a:rPr lang="en-AU" sz="1600">
                <a:latin typeface="VIC" panose="00000500000000000000" pitchFamily="2" charset="0"/>
              </a:rPr>
              <a:t>The projected potential gas supply will increase energy security, but will not meet Victoria’s forecast shortfalls, nor reduce prices, nor change gas demand or consumption</a:t>
            </a:r>
          </a:p>
        </p:txBody>
      </p:sp>
      <p:pic>
        <p:nvPicPr>
          <p:cNvPr id="27" name="Graphic 26" descr="Scales of justice">
            <a:extLst>
              <a:ext uri="{FF2B5EF4-FFF2-40B4-BE49-F238E27FC236}">
                <a16:creationId xmlns:a16="http://schemas.microsoft.com/office/drawing/2014/main" id="{AB9AACD9-F16B-400B-8AB1-1CFEDBD578B2}"/>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80289" y="4225380"/>
            <a:ext cx="643788" cy="678454"/>
          </a:xfrm>
          <a:prstGeom prst="rect">
            <a:avLst/>
          </a:prstGeom>
        </p:spPr>
      </p:pic>
      <p:sp>
        <p:nvSpPr>
          <p:cNvPr id="22" name="Rectangle: Rounded Corners 21">
            <a:extLst>
              <a:ext uri="{FF2B5EF4-FFF2-40B4-BE49-F238E27FC236}">
                <a16:creationId xmlns:a16="http://schemas.microsoft.com/office/drawing/2014/main" id="{33026266-7A26-4989-BB50-D78C11B3ECE7}"/>
              </a:ext>
            </a:extLst>
          </p:cNvPr>
          <p:cNvSpPr/>
          <p:nvPr/>
        </p:nvSpPr>
        <p:spPr>
          <a:xfrm>
            <a:off x="761052" y="5426534"/>
            <a:ext cx="10516246" cy="1098038"/>
          </a:xfrm>
          <a:prstGeom prst="round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5" name="Graphic 24" descr="Magnifying glass">
            <a:extLst>
              <a:ext uri="{FF2B5EF4-FFF2-40B4-BE49-F238E27FC236}">
                <a16:creationId xmlns:a16="http://schemas.microsoft.com/office/drawing/2014/main" id="{C8F4D267-210F-4CD1-8A0E-D7E8917F44A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65836" y="5682550"/>
            <a:ext cx="540601" cy="565998"/>
          </a:xfrm>
          <a:prstGeom prst="rect">
            <a:avLst/>
          </a:prstGeom>
        </p:spPr>
      </p:pic>
      <p:sp>
        <p:nvSpPr>
          <p:cNvPr id="28" name="Rectangle 27">
            <a:extLst>
              <a:ext uri="{FF2B5EF4-FFF2-40B4-BE49-F238E27FC236}">
                <a16:creationId xmlns:a16="http://schemas.microsoft.com/office/drawing/2014/main" id="{A3F6A813-C3A9-4CCF-B45F-016C714FEE82}"/>
              </a:ext>
            </a:extLst>
          </p:cNvPr>
          <p:cNvSpPr/>
          <p:nvPr/>
        </p:nvSpPr>
        <p:spPr>
          <a:xfrm>
            <a:off x="2067950" y="5545434"/>
            <a:ext cx="9288349" cy="840230"/>
          </a:xfrm>
          <a:prstGeom prst="rect">
            <a:avLst/>
          </a:prstGeom>
        </p:spPr>
        <p:txBody>
          <a:bodyPr wrap="square">
            <a:spAutoFit/>
          </a:bodyPr>
          <a:lstStyle/>
          <a:p>
            <a:pPr marL="285750" indent="-285750" defTabSz="862041">
              <a:lnSpc>
                <a:spcPct val="90000"/>
              </a:lnSpc>
              <a:spcBef>
                <a:spcPts val="300"/>
              </a:spcBef>
              <a:spcAft>
                <a:spcPts val="300"/>
              </a:spcAft>
              <a:buFont typeface="Arial" panose="020B0604020202020204" pitchFamily="34" charset="0"/>
              <a:buChar char="•"/>
              <a:defRPr/>
            </a:pPr>
            <a:r>
              <a:rPr lang="en-AU" sz="1600">
                <a:latin typeface="VIC" panose="00000500000000000000" pitchFamily="2" charset="0"/>
              </a:rPr>
              <a:t>Independent Stakeholder Advisory Panel advised that an onshore conventional gas industry would not compromise Victoria’s environment or agricultural sector</a:t>
            </a:r>
          </a:p>
          <a:p>
            <a:pPr marL="285750" indent="-285750" defTabSz="862041">
              <a:lnSpc>
                <a:spcPct val="90000"/>
              </a:lnSpc>
              <a:spcBef>
                <a:spcPts val="300"/>
              </a:spcBef>
              <a:spcAft>
                <a:spcPts val="300"/>
              </a:spcAft>
              <a:buFont typeface="Arial" panose="020B0604020202020204" pitchFamily="34" charset="0"/>
              <a:buChar char="•"/>
              <a:defRPr/>
            </a:pPr>
            <a:r>
              <a:rPr lang="en-AU" sz="1600">
                <a:latin typeface="VIC" panose="00000500000000000000" pitchFamily="2" charset="0"/>
              </a:rPr>
              <a:t>All reports published online </a:t>
            </a:r>
          </a:p>
        </p:txBody>
      </p:sp>
    </p:spTree>
    <p:extLst>
      <p:ext uri="{BB962C8B-B14F-4D97-AF65-F5344CB8AC3E}">
        <p14:creationId xmlns:p14="http://schemas.microsoft.com/office/powerpoint/2010/main" val="3675141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9798F826-6661-455F-8D82-721D418FE68B}"/>
              </a:ext>
            </a:extLst>
          </p:cNvPr>
          <p:cNvSpPr txBox="1">
            <a:spLocks/>
          </p:cNvSpPr>
          <p:nvPr/>
        </p:nvSpPr>
        <p:spPr>
          <a:xfrm>
            <a:off x="619126" y="460650"/>
            <a:ext cx="10450689" cy="493575"/>
          </a:xfrm>
          <a:prstGeom prst="rect">
            <a:avLst/>
          </a:prstGeom>
        </p:spPr>
        <p:txBody>
          <a:bodyPr vert="horz" lIns="0" tIns="0" rIns="0" bIns="0" rtlCol="0" anchor="ctr" anchorCtr="0">
            <a:noAutofit/>
          </a:bodyPr>
          <a:lstStyle>
            <a:lvl1pPr algn="l" defTabSz="914400" rtl="0" eaLnBrk="1" latinLnBrk="0" hangingPunct="1">
              <a:lnSpc>
                <a:spcPct val="85000"/>
              </a:lnSpc>
              <a:spcBef>
                <a:spcPct val="0"/>
              </a:spcBef>
              <a:buNone/>
              <a:defRPr sz="2000" b="1" kern="1200" cap="none" baseline="0">
                <a:solidFill>
                  <a:schemeClr val="tx2"/>
                </a:solidFill>
                <a:latin typeface="Arial" charset="0"/>
                <a:ea typeface="Arial" charset="0"/>
                <a:cs typeface="Arial" charset="0"/>
              </a:defRPr>
            </a:lvl1pPr>
          </a:lstStyle>
          <a:p>
            <a:r>
              <a:rPr lang="en-AU" sz="2400">
                <a:solidFill>
                  <a:schemeClr val="bg1"/>
                </a:solidFill>
                <a:latin typeface="+mn-lt"/>
              </a:rPr>
              <a:t>Key findings of Victorian Gas Program (2017-2020)</a:t>
            </a:r>
          </a:p>
        </p:txBody>
      </p:sp>
      <p:sp>
        <p:nvSpPr>
          <p:cNvPr id="11" name="Rectangle: Rounded Corners 10">
            <a:extLst>
              <a:ext uri="{FF2B5EF4-FFF2-40B4-BE49-F238E27FC236}">
                <a16:creationId xmlns:a16="http://schemas.microsoft.com/office/drawing/2014/main" id="{4A9F086B-9530-47A0-9145-A950732E686C}"/>
              </a:ext>
            </a:extLst>
          </p:cNvPr>
          <p:cNvSpPr/>
          <p:nvPr/>
        </p:nvSpPr>
        <p:spPr>
          <a:xfrm>
            <a:off x="483093" y="1598474"/>
            <a:ext cx="9940877" cy="3465015"/>
          </a:xfrm>
          <a:prstGeom prst="round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768ACBA7-8F54-4716-ACE9-EE681AD867A9}"/>
              </a:ext>
            </a:extLst>
          </p:cNvPr>
          <p:cNvSpPr/>
          <p:nvPr/>
        </p:nvSpPr>
        <p:spPr>
          <a:xfrm>
            <a:off x="2035078" y="1726982"/>
            <a:ext cx="7869352" cy="3211648"/>
          </a:xfrm>
          <a:prstGeom prst="rect">
            <a:avLst/>
          </a:prstGeom>
        </p:spPr>
        <p:txBody>
          <a:bodyPr wrap="square">
            <a:spAutoFit/>
          </a:bodyPr>
          <a:lstStyle/>
          <a:p>
            <a:pPr defTabSz="862041">
              <a:lnSpc>
                <a:spcPct val="90000"/>
              </a:lnSpc>
              <a:spcBef>
                <a:spcPts val="942"/>
              </a:spcBef>
              <a:spcAft>
                <a:spcPts val="1200"/>
              </a:spcAft>
            </a:pPr>
            <a:r>
              <a:rPr lang="en-GB" sz="1600">
                <a:latin typeface="VIC" panose="00000500000000000000" pitchFamily="2" charset="0"/>
              </a:rPr>
              <a:t>The Victorian petroleum regulatory framework was assessed as robust for managing operational, environmental and safety risks</a:t>
            </a:r>
          </a:p>
          <a:p>
            <a:pPr defTabSz="862041">
              <a:lnSpc>
                <a:spcPct val="90000"/>
              </a:lnSpc>
              <a:spcBef>
                <a:spcPts val="942"/>
              </a:spcBef>
              <a:spcAft>
                <a:spcPts val="1200"/>
              </a:spcAft>
            </a:pPr>
            <a:r>
              <a:rPr lang="en-GB" sz="1600">
                <a:latin typeface="VIC" panose="00000500000000000000" pitchFamily="2" charset="0"/>
              </a:rPr>
              <a:t>Key regulatory gaps and inadequacies exist:</a:t>
            </a:r>
          </a:p>
          <a:p>
            <a:pPr marL="285750" indent="-285750" defTabSz="862041">
              <a:lnSpc>
                <a:spcPct val="90000"/>
              </a:lnSpc>
              <a:spcBef>
                <a:spcPts val="942"/>
              </a:spcBef>
              <a:spcAft>
                <a:spcPts val="1200"/>
              </a:spcAft>
              <a:buFont typeface="Arial" panose="020B0604020202020204" pitchFamily="34" charset="0"/>
              <a:buChar char="•"/>
            </a:pPr>
            <a:r>
              <a:rPr lang="en-GB" sz="1600">
                <a:latin typeface="VIC" panose="00000500000000000000" pitchFamily="2" charset="0"/>
              </a:rPr>
              <a:t>consideration and management of broader industry impacts on the economy, environment and communities in regulatory decision-making</a:t>
            </a:r>
          </a:p>
          <a:p>
            <a:pPr marL="285750" indent="-285750" defTabSz="862041">
              <a:lnSpc>
                <a:spcPct val="90000"/>
              </a:lnSpc>
              <a:spcBef>
                <a:spcPts val="942"/>
              </a:spcBef>
              <a:spcAft>
                <a:spcPts val="1200"/>
              </a:spcAft>
              <a:buFont typeface="Arial" panose="020B0604020202020204" pitchFamily="34" charset="0"/>
              <a:buChar char="•"/>
            </a:pPr>
            <a:r>
              <a:rPr lang="en-GB" sz="1600">
                <a:latin typeface="VIC" panose="00000500000000000000" pitchFamily="2" charset="0"/>
              </a:rPr>
              <a:t>community engagement obligations</a:t>
            </a:r>
          </a:p>
          <a:p>
            <a:pPr marL="285750" indent="-285750" defTabSz="862041">
              <a:lnSpc>
                <a:spcPct val="90000"/>
              </a:lnSpc>
              <a:spcBef>
                <a:spcPts val="942"/>
              </a:spcBef>
              <a:spcAft>
                <a:spcPts val="1200"/>
              </a:spcAft>
              <a:buFont typeface="Arial" panose="020B0604020202020204" pitchFamily="34" charset="0"/>
              <a:buChar char="•"/>
            </a:pPr>
            <a:r>
              <a:rPr lang="en-GB" sz="1600">
                <a:latin typeface="VIC" panose="00000500000000000000" pitchFamily="2" charset="0"/>
              </a:rPr>
              <a:t>transparency of regulatory decisions and industry activities</a:t>
            </a:r>
          </a:p>
          <a:p>
            <a:pPr marL="285750" indent="-285750" defTabSz="862041">
              <a:lnSpc>
                <a:spcPct val="90000"/>
              </a:lnSpc>
              <a:spcBef>
                <a:spcPts val="942"/>
              </a:spcBef>
              <a:spcAft>
                <a:spcPts val="1200"/>
              </a:spcAft>
              <a:buFont typeface="Arial" panose="020B0604020202020204" pitchFamily="34" charset="0"/>
              <a:buChar char="•"/>
            </a:pPr>
            <a:r>
              <a:rPr lang="en-GB" sz="1600">
                <a:latin typeface="VIC" panose="00000500000000000000" pitchFamily="2" charset="0"/>
              </a:rPr>
              <a:t>information asymmetries between industry and land holders</a:t>
            </a:r>
          </a:p>
        </p:txBody>
      </p:sp>
      <p:sp>
        <p:nvSpPr>
          <p:cNvPr id="14" name="Rectangle 13" descr="Bank">
            <a:extLst>
              <a:ext uri="{FF2B5EF4-FFF2-40B4-BE49-F238E27FC236}">
                <a16:creationId xmlns:a16="http://schemas.microsoft.com/office/drawing/2014/main" id="{E05824F1-44BE-40F0-B5C5-E7CDD984BBA6}"/>
              </a:ext>
            </a:extLst>
          </p:cNvPr>
          <p:cNvSpPr/>
          <p:nvPr/>
        </p:nvSpPr>
        <p:spPr>
          <a:xfrm>
            <a:off x="991095" y="1726982"/>
            <a:ext cx="524443" cy="545182"/>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589986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66C97F-9306-4C3B-955D-32ABA61601D3}"/>
              </a:ext>
            </a:extLst>
          </p:cNvPr>
          <p:cNvSpPr>
            <a:spLocks noGrp="1"/>
          </p:cNvSpPr>
          <p:nvPr>
            <p:ph sz="quarter" idx="13"/>
          </p:nvPr>
        </p:nvSpPr>
        <p:spPr>
          <a:xfrm>
            <a:off x="444500" y="1131901"/>
            <a:ext cx="10450688" cy="387866"/>
          </a:xfrm>
        </p:spPr>
        <p:txBody>
          <a:bodyPr/>
          <a:lstStyle/>
          <a:p>
            <a:pPr marL="0" indent="0">
              <a:buNone/>
            </a:pPr>
            <a:r>
              <a:rPr lang="en-AU" b="1">
                <a:latin typeface="+mn-lt"/>
              </a:rPr>
              <a:t>Option 2 – Standards based</a:t>
            </a:r>
          </a:p>
          <a:p>
            <a:pPr marL="0" indent="0">
              <a:buNone/>
            </a:pPr>
            <a:r>
              <a:rPr lang="en-AU" b="1">
                <a:latin typeface="+mn-lt"/>
              </a:rPr>
              <a:t> </a:t>
            </a:r>
          </a:p>
        </p:txBody>
      </p:sp>
      <p:sp>
        <p:nvSpPr>
          <p:cNvPr id="5" name="TextBox 4">
            <a:extLst>
              <a:ext uri="{FF2B5EF4-FFF2-40B4-BE49-F238E27FC236}">
                <a16:creationId xmlns:a16="http://schemas.microsoft.com/office/drawing/2014/main" id="{BCF71EA7-A38F-4251-8A0A-6516D494BF26}"/>
              </a:ext>
            </a:extLst>
          </p:cNvPr>
          <p:cNvSpPr txBox="1"/>
          <p:nvPr/>
        </p:nvSpPr>
        <p:spPr>
          <a:xfrm>
            <a:off x="546100" y="450334"/>
            <a:ext cx="6096000" cy="461665"/>
          </a:xfrm>
          <a:prstGeom prst="rect">
            <a:avLst/>
          </a:prstGeom>
          <a:noFill/>
        </p:spPr>
        <p:txBody>
          <a:bodyPr wrap="square">
            <a:spAutoFit/>
          </a:bodyPr>
          <a:lstStyle/>
          <a:p>
            <a:r>
              <a:rPr lang="en-AU" sz="2400" b="1">
                <a:solidFill>
                  <a:schemeClr val="bg1"/>
                </a:solidFill>
                <a:latin typeface="+mn-lt"/>
              </a:rPr>
              <a:t>Draft regulations</a:t>
            </a:r>
          </a:p>
        </p:txBody>
      </p:sp>
      <p:graphicFrame>
        <p:nvGraphicFramePr>
          <p:cNvPr id="6" name="Table 6">
            <a:extLst>
              <a:ext uri="{FF2B5EF4-FFF2-40B4-BE49-F238E27FC236}">
                <a16:creationId xmlns:a16="http://schemas.microsoft.com/office/drawing/2014/main" id="{E059D687-000A-475A-8CDE-ACCBC3137DB0}"/>
              </a:ext>
            </a:extLst>
          </p:cNvPr>
          <p:cNvGraphicFramePr>
            <a:graphicFrameLocks noGrp="1"/>
          </p:cNvGraphicFramePr>
          <p:nvPr>
            <p:extLst>
              <p:ext uri="{D42A27DB-BD31-4B8C-83A1-F6EECF244321}">
                <p14:modId xmlns:p14="http://schemas.microsoft.com/office/powerpoint/2010/main" val="3717431108"/>
              </p:ext>
            </p:extLst>
          </p:nvPr>
        </p:nvGraphicFramePr>
        <p:xfrm>
          <a:off x="444500" y="1519766"/>
          <a:ext cx="11099800" cy="5151120"/>
        </p:xfrm>
        <a:graphic>
          <a:graphicData uri="http://schemas.openxmlformats.org/drawingml/2006/table">
            <a:tbl>
              <a:tblPr firstRow="1" bandRow="1">
                <a:tableStyleId>{5C22544A-7EE6-4342-B048-85BDC9FD1C3A}</a:tableStyleId>
              </a:tblPr>
              <a:tblGrid>
                <a:gridCol w="4737100">
                  <a:extLst>
                    <a:ext uri="{9D8B030D-6E8A-4147-A177-3AD203B41FA5}">
                      <a16:colId xmlns:a16="http://schemas.microsoft.com/office/drawing/2014/main" val="3754913952"/>
                    </a:ext>
                  </a:extLst>
                </a:gridCol>
                <a:gridCol w="6362700">
                  <a:extLst>
                    <a:ext uri="{9D8B030D-6E8A-4147-A177-3AD203B41FA5}">
                      <a16:colId xmlns:a16="http://schemas.microsoft.com/office/drawing/2014/main" val="3418735923"/>
                    </a:ext>
                  </a:extLst>
                </a:gridCol>
              </a:tblGrid>
              <a:tr h="385234">
                <a:tc>
                  <a:txBody>
                    <a:bodyPr/>
                    <a:lstStyle/>
                    <a:p>
                      <a:r>
                        <a:rPr lang="en-AU" sz="2000"/>
                        <a:t>Regulations area</a:t>
                      </a:r>
                    </a:p>
                  </a:txBody>
                  <a:tcPr/>
                </a:tc>
                <a:tc>
                  <a:txBody>
                    <a:bodyPr/>
                    <a:lstStyle/>
                    <a:p>
                      <a:r>
                        <a:rPr lang="en-AU" sz="2000"/>
                        <a:t>Stronger focus on:</a:t>
                      </a:r>
                    </a:p>
                  </a:txBody>
                  <a:tcPr/>
                </a:tc>
                <a:extLst>
                  <a:ext uri="{0D108BD9-81ED-4DB2-BD59-A6C34878D82A}">
                    <a16:rowId xmlns:a16="http://schemas.microsoft.com/office/drawing/2014/main" val="1808278634"/>
                  </a:ext>
                </a:extLst>
              </a:tr>
              <a:tr h="618067">
                <a:tc>
                  <a:txBody>
                    <a:bodyPr/>
                    <a:lstStyle/>
                    <a:p>
                      <a:r>
                        <a:rPr lang="en-AU" sz="2000" b="1"/>
                        <a:t>Petroleum titles </a:t>
                      </a:r>
                    </a:p>
                    <a:p>
                      <a:r>
                        <a:rPr lang="en-AU" sz="1600" b="0"/>
                        <a:t>Application, Notice, Surrender, Decision-Making</a:t>
                      </a:r>
                    </a:p>
                  </a:txBody>
                  <a:tcPr/>
                </a:tc>
                <a:tc>
                  <a:txBody>
                    <a:bodyPr/>
                    <a:lstStyle/>
                    <a:p>
                      <a:pPr marL="285750" indent="-285750">
                        <a:buFont typeface="Arial" panose="020B0604020202020204" pitchFamily="34" charset="0"/>
                        <a:buChar char="•"/>
                      </a:pPr>
                      <a:r>
                        <a:rPr lang="en-AU" sz="1600"/>
                        <a:t>community consultation </a:t>
                      </a:r>
                    </a:p>
                    <a:p>
                      <a:pPr marL="285750" indent="-285750">
                        <a:buFont typeface="Arial" panose="020B0604020202020204" pitchFamily="34" charset="0"/>
                        <a:buChar char="•"/>
                      </a:pPr>
                      <a:r>
                        <a:rPr lang="en-AU" sz="1600"/>
                        <a:t>consideration of economic, social and environmental factors</a:t>
                      </a:r>
                    </a:p>
                  </a:txBody>
                  <a:tcPr/>
                </a:tc>
                <a:extLst>
                  <a:ext uri="{0D108BD9-81ED-4DB2-BD59-A6C34878D82A}">
                    <a16:rowId xmlns:a16="http://schemas.microsoft.com/office/drawing/2014/main" val="2485127499"/>
                  </a:ext>
                </a:extLst>
              </a:tr>
              <a:tr h="795867">
                <a:tc>
                  <a:txBody>
                    <a:bodyPr/>
                    <a:lstStyle/>
                    <a:p>
                      <a:r>
                        <a:rPr lang="en-AU" sz="2000" b="1"/>
                        <a:t>Operation plans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600"/>
                        <a:t>Consultation Process (new) </a:t>
                      </a:r>
                      <a:br>
                        <a:rPr lang="en-AU" sz="1600"/>
                      </a:br>
                      <a:r>
                        <a:rPr lang="en-AU" sz="1600"/>
                        <a:t>Environment Management Plan </a:t>
                      </a:r>
                      <a:br>
                        <a:rPr lang="en-AU" sz="1600"/>
                      </a:br>
                      <a:r>
                        <a:rPr lang="en-AU" sz="1600"/>
                        <a:t>Well Operation Management Plan (WOMP)</a:t>
                      </a:r>
                      <a:br>
                        <a:rPr lang="en-AU" sz="1600"/>
                      </a:br>
                      <a:r>
                        <a:rPr lang="en-AU" sz="1600"/>
                        <a:t>Rehabilitation Plan (new)</a:t>
                      </a:r>
                      <a:br>
                        <a:rPr lang="en-AU" sz="1600"/>
                      </a:br>
                      <a:r>
                        <a:rPr lang="en-AU" sz="1600"/>
                        <a:t>Notification and review requirements </a:t>
                      </a:r>
                    </a:p>
                  </a:txBody>
                  <a:tcPr/>
                </a:tc>
                <a:tc>
                  <a:txBody>
                    <a:bodyPr/>
                    <a:lstStyle/>
                    <a:p>
                      <a:pPr marL="285750" indent="-285750">
                        <a:buFont typeface="Arial" panose="020B0604020202020204" pitchFamily="34" charset="0"/>
                        <a:buChar char="•"/>
                      </a:pPr>
                      <a:r>
                        <a:rPr lang="en-AU" sz="1600"/>
                        <a:t>lifecycle stages and granularity</a:t>
                      </a:r>
                    </a:p>
                    <a:p>
                      <a:pPr marL="285750" indent="-285750">
                        <a:buFont typeface="Arial" panose="020B0604020202020204" pitchFamily="34" charset="0"/>
                        <a:buChar char="•"/>
                      </a:pPr>
                      <a:r>
                        <a:rPr lang="en-AU" sz="1600"/>
                        <a:t>risk identification and management </a:t>
                      </a:r>
                    </a:p>
                    <a:p>
                      <a:pPr marL="285750" indent="-285750">
                        <a:buFont typeface="Arial" panose="020B0604020202020204" pitchFamily="34" charset="0"/>
                        <a:buChar char="•"/>
                      </a:pPr>
                      <a:r>
                        <a:rPr lang="en-AU" sz="1600"/>
                        <a:t>community engagement throughout the operation </a:t>
                      </a:r>
                    </a:p>
                    <a:p>
                      <a:pPr marL="285750" indent="-285750">
                        <a:buFont typeface="Arial" panose="020B0604020202020204" pitchFamily="34" charset="0"/>
                        <a:buChar char="•"/>
                      </a:pPr>
                      <a:r>
                        <a:rPr lang="en-AU" sz="1600"/>
                        <a:t>groundwater and hydrocarbon emissions management</a:t>
                      </a:r>
                    </a:p>
                    <a:p>
                      <a:pPr marL="285750" indent="-285750">
                        <a:buFont typeface="Arial" panose="020B0604020202020204" pitchFamily="34" charset="0"/>
                        <a:buChar char="•"/>
                      </a:pPr>
                      <a:r>
                        <a:rPr lang="en-AU" sz="1600"/>
                        <a:t>operator competency</a:t>
                      </a:r>
                    </a:p>
                    <a:p>
                      <a:pPr marL="285750" indent="-285750">
                        <a:buFont typeface="Arial" panose="020B0604020202020204" pitchFamily="34" charset="0"/>
                        <a:buChar char="•"/>
                      </a:pPr>
                      <a:r>
                        <a:rPr lang="en-AU" sz="1600"/>
                        <a:t>notifying the regulator on progress, key events and risk changes </a:t>
                      </a:r>
                    </a:p>
                  </a:txBody>
                  <a:tcPr/>
                </a:tc>
                <a:extLst>
                  <a:ext uri="{0D108BD9-81ED-4DB2-BD59-A6C34878D82A}">
                    <a16:rowId xmlns:a16="http://schemas.microsoft.com/office/drawing/2014/main" val="349109353"/>
                  </a:ext>
                </a:extLst>
              </a:tr>
              <a:tr h="795867">
                <a:tc>
                  <a:txBody>
                    <a:bodyPr/>
                    <a:lstStyle/>
                    <a:p>
                      <a:r>
                        <a:rPr lang="en-AU" sz="2000" b="1"/>
                        <a:t>Reports to government</a:t>
                      </a:r>
                    </a:p>
                    <a:p>
                      <a:r>
                        <a:rPr lang="en-AU" sz="1600"/>
                        <a:t>Annual Reports</a:t>
                      </a:r>
                    </a:p>
                    <a:p>
                      <a:r>
                        <a:rPr lang="en-AU" sz="1600"/>
                        <a:t>Production Reports</a:t>
                      </a:r>
                    </a:p>
                    <a:p>
                      <a:r>
                        <a:rPr lang="en-AU" sz="1600"/>
                        <a:t>Incident Reports</a:t>
                      </a:r>
                    </a:p>
                    <a:p>
                      <a:r>
                        <a:rPr lang="en-AU" sz="1600"/>
                        <a:t>Operational Reports</a:t>
                      </a:r>
                    </a:p>
                    <a:p>
                      <a:r>
                        <a:rPr lang="en-AU" sz="1600"/>
                        <a:t>Geological Data Reports</a:t>
                      </a:r>
                    </a:p>
                  </a:txBody>
                  <a:tcPr/>
                </a:tc>
                <a:tc>
                  <a:txBody>
                    <a:bodyPr/>
                    <a:lstStyle/>
                    <a:p>
                      <a:pPr marL="285750" indent="-285750">
                        <a:buFont typeface="Arial" panose="020B0604020202020204" pitchFamily="34" charset="0"/>
                        <a:buChar char="•"/>
                      </a:pPr>
                      <a:r>
                        <a:rPr lang="en-AU" sz="1600"/>
                        <a:t>ongoing operations</a:t>
                      </a:r>
                    </a:p>
                    <a:p>
                      <a:pPr marL="285750" indent="-285750">
                        <a:buFont typeface="Arial" panose="020B0604020202020204" pitchFamily="34" charset="0"/>
                        <a:buChar char="•"/>
                      </a:pPr>
                      <a:r>
                        <a:rPr lang="en-AU" sz="1600"/>
                        <a:t>well construction, decommissioning and rehabilitation</a:t>
                      </a:r>
                    </a:p>
                    <a:p>
                      <a:pPr marL="285750" indent="-285750">
                        <a:buFont typeface="Arial" panose="020B0604020202020204" pitchFamily="34" charset="0"/>
                        <a:buChar char="•"/>
                      </a:pPr>
                      <a:r>
                        <a:rPr lang="en-AU" sz="1600"/>
                        <a:t>changes in risks and liabilities</a:t>
                      </a:r>
                    </a:p>
                    <a:p>
                      <a:pPr marL="285750" indent="-285750">
                        <a:buFont typeface="Arial" panose="020B0604020202020204" pitchFamily="34" charset="0"/>
                        <a:buChar char="•"/>
                      </a:pPr>
                      <a:r>
                        <a:rPr lang="en-AU" sz="1600"/>
                        <a:t>incidents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a:t>community engagement </a:t>
                      </a:r>
                    </a:p>
                    <a:p>
                      <a:endParaRPr lang="en-AU" sz="1600"/>
                    </a:p>
                  </a:txBody>
                  <a:tcPr/>
                </a:tc>
                <a:extLst>
                  <a:ext uri="{0D108BD9-81ED-4DB2-BD59-A6C34878D82A}">
                    <a16:rowId xmlns:a16="http://schemas.microsoft.com/office/drawing/2014/main" val="1714698494"/>
                  </a:ext>
                </a:extLst>
              </a:tr>
              <a:tr h="795867">
                <a:tc>
                  <a:txBody>
                    <a:bodyPr/>
                    <a:lstStyle/>
                    <a:p>
                      <a:r>
                        <a:rPr lang="en-AU" sz="2000" b="1"/>
                        <a:t>Code of Practice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a:latin typeface="Calibri" panose="020F0502020204030204" pitchFamily="34" charset="0"/>
                          <a:cs typeface="Arial" panose="020B0604020202020204" pitchFamily="34" charset="0"/>
                        </a:rPr>
                        <a:t>Technical Standards, Specifications and Processes for WOMP Requirements of the Regulations</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a:latin typeface="Calibri" panose="020F0502020204030204" pitchFamily="34" charset="0"/>
                          <a:cs typeface="Arial" panose="020B0604020202020204" pitchFamily="34" charset="0"/>
                        </a:rPr>
                        <a:t>key well phases – construction, operation, suspension and decommissioning</a:t>
                      </a:r>
                      <a:endParaRPr lang="en-AU" sz="1600"/>
                    </a:p>
                    <a:p>
                      <a:endParaRPr lang="en-AU" sz="1600"/>
                    </a:p>
                  </a:txBody>
                  <a:tcPr/>
                </a:tc>
                <a:extLst>
                  <a:ext uri="{0D108BD9-81ED-4DB2-BD59-A6C34878D82A}">
                    <a16:rowId xmlns:a16="http://schemas.microsoft.com/office/drawing/2014/main" val="647533703"/>
                  </a:ext>
                </a:extLst>
              </a:tr>
            </a:tbl>
          </a:graphicData>
        </a:graphic>
      </p:graphicFrame>
    </p:spTree>
    <p:extLst>
      <p:ext uri="{BB962C8B-B14F-4D97-AF65-F5344CB8AC3E}">
        <p14:creationId xmlns:p14="http://schemas.microsoft.com/office/powerpoint/2010/main" val="113906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5B166398-4A06-461B-82C8-41D1BB367B79}"/>
              </a:ext>
            </a:extLst>
          </p:cNvPr>
          <p:cNvSpPr txBox="1">
            <a:spLocks/>
          </p:cNvSpPr>
          <p:nvPr/>
        </p:nvSpPr>
        <p:spPr>
          <a:xfrm>
            <a:off x="619126" y="460650"/>
            <a:ext cx="10450689" cy="493575"/>
          </a:xfrm>
          <a:prstGeom prst="rect">
            <a:avLst/>
          </a:prstGeom>
        </p:spPr>
        <p:txBody>
          <a:bodyPr vert="horz" lIns="0" tIns="0" rIns="0" bIns="0" rtlCol="0" anchor="ctr" anchorCtr="0">
            <a:noAutofit/>
          </a:bodyPr>
          <a:lstStyle>
            <a:lvl1pPr algn="l" defTabSz="914400" rtl="0" eaLnBrk="1" latinLnBrk="0" hangingPunct="1">
              <a:lnSpc>
                <a:spcPct val="85000"/>
              </a:lnSpc>
              <a:spcBef>
                <a:spcPct val="0"/>
              </a:spcBef>
              <a:buNone/>
              <a:defRPr sz="2000" b="1" kern="1200" cap="none" baseline="0">
                <a:solidFill>
                  <a:schemeClr val="tx2"/>
                </a:solidFill>
                <a:latin typeface="Arial" charset="0"/>
                <a:ea typeface="Arial" charset="0"/>
                <a:cs typeface="Arial" charset="0"/>
              </a:defRPr>
            </a:lvl1pPr>
          </a:lstStyle>
          <a:p>
            <a:r>
              <a:rPr lang="en-AU" sz="2400">
                <a:solidFill>
                  <a:schemeClr val="bg1"/>
                </a:solidFill>
                <a:latin typeface="+mn-lt"/>
              </a:rPr>
              <a:t>Making Regulations and the role of a Regulatory Impact Statement</a:t>
            </a:r>
          </a:p>
        </p:txBody>
      </p:sp>
      <p:graphicFrame>
        <p:nvGraphicFramePr>
          <p:cNvPr id="8" name="Diagram 7">
            <a:extLst>
              <a:ext uri="{FF2B5EF4-FFF2-40B4-BE49-F238E27FC236}">
                <a16:creationId xmlns:a16="http://schemas.microsoft.com/office/drawing/2014/main" id="{060C1AFC-4A0D-4C3F-9872-5441A2089F41}"/>
              </a:ext>
            </a:extLst>
          </p:cNvPr>
          <p:cNvGraphicFramePr/>
          <p:nvPr>
            <p:extLst>
              <p:ext uri="{D42A27DB-BD31-4B8C-83A1-F6EECF244321}">
                <p14:modId xmlns:p14="http://schemas.microsoft.com/office/powerpoint/2010/main" val="1037978418"/>
              </p:ext>
            </p:extLst>
          </p:nvPr>
        </p:nvGraphicFramePr>
        <p:xfrm>
          <a:off x="619126" y="1211866"/>
          <a:ext cx="2729155"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5E1C7849-652D-4A7F-9BA8-54F683208135}"/>
              </a:ext>
            </a:extLst>
          </p:cNvPr>
          <p:cNvSpPr txBox="1"/>
          <p:nvPr/>
        </p:nvSpPr>
        <p:spPr>
          <a:xfrm>
            <a:off x="3530592" y="1874485"/>
            <a:ext cx="7969187" cy="4093428"/>
          </a:xfrm>
          <a:prstGeom prst="rect">
            <a:avLst/>
          </a:prstGeom>
          <a:noFill/>
        </p:spPr>
        <p:txBody>
          <a:bodyPr wrap="square" rtlCol="0">
            <a:spAutoFit/>
          </a:bodyPr>
          <a:lstStyle/>
          <a:p>
            <a:pPr>
              <a:spcAft>
                <a:spcPts val="600"/>
              </a:spcAft>
            </a:pPr>
            <a:r>
              <a:rPr lang="en-AU" sz="2400" b="1"/>
              <a:t>Regulatory Impact Statements:</a:t>
            </a:r>
          </a:p>
          <a:p>
            <a:pPr marL="285750" indent="-285750">
              <a:spcAft>
                <a:spcPts val="600"/>
              </a:spcAft>
              <a:buFont typeface="Arial" panose="020B0604020202020204" pitchFamily="34" charset="0"/>
              <a:buChar char="•"/>
            </a:pPr>
            <a:r>
              <a:rPr lang="en-AU" sz="2400"/>
              <a:t>consider the </a:t>
            </a:r>
            <a:r>
              <a:rPr lang="en-AU" sz="2400" b="1"/>
              <a:t>costs, benefits and alternatives </a:t>
            </a:r>
            <a:r>
              <a:rPr lang="en-AU" sz="2400"/>
              <a:t>to regulatory changes</a:t>
            </a:r>
          </a:p>
          <a:p>
            <a:pPr marL="285750" indent="-285750">
              <a:spcAft>
                <a:spcPts val="600"/>
              </a:spcAft>
              <a:buFont typeface="Arial" panose="020B0604020202020204" pitchFamily="34" charset="0"/>
              <a:buChar char="•"/>
            </a:pPr>
            <a:r>
              <a:rPr lang="en-AU" sz="2400"/>
              <a:t>present a </a:t>
            </a:r>
            <a:r>
              <a:rPr lang="en-AU" sz="2400" b="1"/>
              <a:t>best-practice, transparent framework </a:t>
            </a:r>
            <a:r>
              <a:rPr lang="en-AU" sz="2400"/>
              <a:t>for undertaking an assessment of the </a:t>
            </a:r>
            <a:r>
              <a:rPr lang="en-AU" sz="2400" b="1"/>
              <a:t>economic and social impacts </a:t>
            </a:r>
            <a:r>
              <a:rPr lang="en-AU" sz="2400"/>
              <a:t>of regulatory changes</a:t>
            </a:r>
          </a:p>
          <a:p>
            <a:pPr marL="285750" indent="-285750">
              <a:spcAft>
                <a:spcPts val="600"/>
              </a:spcAft>
              <a:buFont typeface="Arial" panose="020B0604020202020204" pitchFamily="34" charset="0"/>
              <a:buChar char="•"/>
            </a:pPr>
            <a:r>
              <a:rPr lang="en-AU" sz="2400"/>
              <a:t>provide a mechanism for government to </a:t>
            </a:r>
            <a:r>
              <a:rPr lang="en-AU" sz="2400" b="1"/>
              <a:t>engage with stakeholders </a:t>
            </a:r>
            <a:r>
              <a:rPr lang="en-AU" sz="2400"/>
              <a:t>likely to be affected by regulatory changes</a:t>
            </a:r>
          </a:p>
          <a:p>
            <a:pPr marL="285750" indent="-285750">
              <a:spcAft>
                <a:spcPts val="600"/>
              </a:spcAft>
              <a:buFont typeface="Arial" panose="020B0604020202020204" pitchFamily="34" charset="0"/>
              <a:buChar char="•"/>
            </a:pPr>
            <a:r>
              <a:rPr lang="en-AU" sz="2400"/>
              <a:t>ensure that there is an </a:t>
            </a:r>
            <a:r>
              <a:rPr lang="en-AU" sz="2400" b="1"/>
              <a:t>adequate level of public consultation </a:t>
            </a:r>
            <a:r>
              <a:rPr lang="en-AU" sz="2400"/>
              <a:t>in the development of subordinate legislation</a:t>
            </a:r>
          </a:p>
        </p:txBody>
      </p:sp>
      <p:sp>
        <p:nvSpPr>
          <p:cNvPr id="6" name="Rectangle: Rounded Corners 5">
            <a:extLst>
              <a:ext uri="{FF2B5EF4-FFF2-40B4-BE49-F238E27FC236}">
                <a16:creationId xmlns:a16="http://schemas.microsoft.com/office/drawing/2014/main" id="{F458DE69-A25A-4A63-92CC-509C1F377CF8}"/>
              </a:ext>
            </a:extLst>
          </p:cNvPr>
          <p:cNvSpPr/>
          <p:nvPr/>
        </p:nvSpPr>
        <p:spPr>
          <a:xfrm>
            <a:off x="9022307" y="1211866"/>
            <a:ext cx="2659783" cy="940421"/>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a:t>The RIS aims to identify the option that achieves the objectives and generates the highest net benefit to society</a:t>
            </a:r>
          </a:p>
        </p:txBody>
      </p:sp>
    </p:spTree>
    <p:extLst>
      <p:ext uri="{BB962C8B-B14F-4D97-AF65-F5344CB8AC3E}">
        <p14:creationId xmlns:p14="http://schemas.microsoft.com/office/powerpoint/2010/main" val="2422985795"/>
      </p:ext>
    </p:extLst>
  </p:cSld>
  <p:clrMapOvr>
    <a:masterClrMapping/>
  </p:clrMapOvr>
</p:sld>
</file>

<file path=ppt/theme/theme1.xml><?xml version="1.0" encoding="utf-8"?>
<a:theme xmlns:a="http://schemas.openxmlformats.org/drawingml/2006/main" name="Main ">
  <a:themeElements>
    <a:clrScheme name="Custom 11">
      <a:dk1>
        <a:srgbClr val="201547"/>
      </a:dk1>
      <a:lt1>
        <a:srgbClr val="FFFFFF"/>
      </a:lt1>
      <a:dk2>
        <a:srgbClr val="201547"/>
      </a:dk2>
      <a:lt2>
        <a:srgbClr val="D9D9D6"/>
      </a:lt2>
      <a:accent1>
        <a:srgbClr val="0072CE"/>
      </a:accent1>
      <a:accent2>
        <a:srgbClr val="0090DA"/>
      </a:accent2>
      <a:accent3>
        <a:srgbClr val="00A9E0"/>
      </a:accent3>
      <a:accent4>
        <a:srgbClr val="71C5E8"/>
      </a:accent4>
      <a:accent5>
        <a:srgbClr val="009CA6"/>
      </a:accent5>
      <a:accent6>
        <a:srgbClr val="201547"/>
      </a:accent6>
      <a:hlink>
        <a:srgbClr val="00B7BD"/>
      </a:hlink>
      <a:folHlink>
        <a:srgbClr val="88DBDF"/>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DCFB2AB06094443A67F0F176BBCD325" ma:contentTypeVersion="6" ma:contentTypeDescription="Create a new document." ma:contentTypeScope="" ma:versionID="091f968c6f87e48c4f4b897441fdd30f">
  <xsd:schema xmlns:xsd="http://www.w3.org/2001/XMLSchema" xmlns:xs="http://www.w3.org/2001/XMLSchema" xmlns:p="http://schemas.microsoft.com/office/2006/metadata/properties" xmlns:ns2="1a132dbe-c4d7-4bfd-97a5-a113a1b8a699" xmlns:ns3="8c23d6a6-18ed-40b0-b75b-3432a9ea6b48" targetNamespace="http://schemas.microsoft.com/office/2006/metadata/properties" ma:root="true" ma:fieldsID="0d35637f0da23f39e62225257f7f982b" ns2:_="" ns3:_="">
    <xsd:import namespace="1a132dbe-c4d7-4bfd-97a5-a113a1b8a699"/>
    <xsd:import namespace="8c23d6a6-18ed-40b0-b75b-3432a9ea6b4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132dbe-c4d7-4bfd-97a5-a113a1b8a69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c23d6a6-18ed-40b0-b75b-3432a9ea6b4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1a132dbe-c4d7-4bfd-97a5-a113a1b8a699">
      <UserInfo>
        <DisplayName>Sandra Vin (DJPR)</DisplayName>
        <AccountId>234</AccountId>
        <AccountType/>
      </UserInfo>
      <UserInfo>
        <DisplayName>Preethi Rupanagudi (DJPR)</DisplayName>
        <AccountId>20</AccountId>
        <AccountType/>
      </UserInfo>
      <UserInfo>
        <DisplayName>Linda Bibby (DJPR)</DisplayName>
        <AccountId>37</AccountId>
        <AccountType/>
      </UserInfo>
      <UserInfo>
        <DisplayName>Danny Suster (DJPR)</DisplayName>
        <AccountId>132</AccountId>
        <AccountType/>
      </UserInfo>
      <UserInfo>
        <DisplayName>Laura M Cronin (DJPR)</DisplayName>
        <AccountId>30</AccountId>
        <AccountType/>
      </UserInfo>
      <UserInfo>
        <DisplayName>John Krbaleski (DJPR)</DisplayName>
        <AccountId>53</AccountId>
        <AccountType/>
      </UserInfo>
      <UserInfo>
        <DisplayName>Jane E Burton (DJPR)</DisplayName>
        <AccountId>56</AccountId>
        <AccountType/>
      </UserInfo>
      <UserInfo>
        <DisplayName>Anthony M Hurst (DJPR)</DisplayName>
        <AccountId>128</AccountId>
        <AccountType/>
      </UserInfo>
      <UserInfo>
        <DisplayName>Paul A McDonald (DJPR)</DisplayName>
        <AccountId>127</AccountId>
        <AccountType/>
      </UserInfo>
      <UserInfo>
        <DisplayName>Laura E Helm (DJPR)</DisplayName>
        <AccountId>46</AccountId>
        <AccountType/>
      </UserInfo>
      <UserInfo>
        <DisplayName>Wes G Douglass (DJPR)</DisplayName>
        <AccountId>233</AccountId>
        <AccountType/>
      </UserInfo>
      <UserInfo>
        <DisplayName>Grant E Clarke (DJPR)</DisplayName>
        <AccountId>131</AccountId>
        <AccountType/>
      </UserInfo>
      <UserInfo>
        <DisplayName>Tony P Ising (DJPR)</DisplayName>
        <AccountId>91</AccountId>
        <AccountType/>
      </UserInfo>
      <UserInfo>
        <DisplayName>Lewis A Hill (DJPR)</DisplayName>
        <AccountId>63</AccountId>
        <AccountType/>
      </UserInfo>
      <UserInfo>
        <DisplayName>Mark J Farrugia (DJPR)</DisplayName>
        <AccountId>62</AccountId>
        <AccountType/>
      </UserInfo>
      <UserInfo>
        <DisplayName>Nikita Buck (DJPR)</DisplayName>
        <AccountId>38</AccountId>
        <AccountType/>
      </UserInfo>
      <UserInfo>
        <DisplayName>Lizette J Smit (DJPR)</DisplayName>
        <AccountId>54</AccountId>
        <AccountType/>
      </UserInfo>
      <UserInfo>
        <DisplayName>Alison J Rault (DJPR)</DisplayName>
        <AccountId>143</AccountId>
        <AccountType/>
      </UserInfo>
      <UserInfo>
        <DisplayName>Rohan G Bett (DJPR)</DisplayName>
        <AccountId>228</AccountId>
        <AccountType/>
      </UserInfo>
      <UserInfo>
        <DisplayName>Claire E McRae (DJPR)</DisplayName>
        <AccountId>296</AccountId>
        <AccountType/>
      </UserInfo>
      <UserInfo>
        <DisplayName>Jenine Smith (DJPR)</DisplayName>
        <AccountId>186</AccountId>
        <AccountType/>
      </UserInfo>
      <UserInfo>
        <DisplayName>Lee-Ann Baatjies (DJPR)</DisplayName>
        <AccountId>230</AccountId>
        <AccountType/>
      </UserInfo>
      <UserInfo>
        <DisplayName>Travis R Cunningham (DJPR)</DisplayName>
        <AccountId>374</AccountId>
        <AccountType/>
      </UserInfo>
      <UserInfo>
        <DisplayName>Rachelle Oberklaid (DJPR)</DisplayName>
        <AccountId>107</AccountId>
        <AccountType/>
      </UserInfo>
      <UserInfo>
        <DisplayName>Stephanie A McCulloch (DJPR)</DisplayName>
        <AccountId>327</AccountId>
        <AccountType/>
      </UserInfo>
      <UserInfo>
        <DisplayName>Niki Oleenik (DJPR)</DisplayName>
        <AccountId>382</AccountId>
        <AccountType/>
      </UserInfo>
      <UserInfo>
        <DisplayName>Tony C Robinson (DJPR)</DisplayName>
        <AccountId>226</AccountId>
        <AccountType/>
      </UserInfo>
      <UserInfo>
        <DisplayName>Will D Jackson (DJPR)</DisplayName>
        <AccountId>395</AccountId>
        <AccountType/>
      </UserInfo>
      <UserInfo>
        <DisplayName>Mark D Duthie (DJPR)</DisplayName>
        <AccountId>396</AccountId>
        <AccountType/>
      </UserInfo>
      <UserInfo>
        <DisplayName>Tj Appalla (DJPR)</DisplayName>
        <AccountId>235</AccountId>
        <AccountType/>
      </UserInfo>
    </SharedWithUsers>
  </documentManagement>
</p:properties>
</file>

<file path=customXml/itemProps1.xml><?xml version="1.0" encoding="utf-8"?>
<ds:datastoreItem xmlns:ds="http://schemas.openxmlformats.org/officeDocument/2006/customXml" ds:itemID="{5C0D7DE4-BCE6-4CF4-A548-6F4037EB2639}">
  <ds:schemaRefs>
    <ds:schemaRef ds:uri="http://schemas.microsoft.com/sharepoint/v3/contenttype/forms"/>
  </ds:schemaRefs>
</ds:datastoreItem>
</file>

<file path=customXml/itemProps2.xml><?xml version="1.0" encoding="utf-8"?>
<ds:datastoreItem xmlns:ds="http://schemas.openxmlformats.org/officeDocument/2006/customXml" ds:itemID="{E2439BE9-3579-4318-A521-DCEB9EB3B6B3}">
  <ds:schemaRefs>
    <ds:schemaRef ds:uri="1a132dbe-c4d7-4bfd-97a5-a113a1b8a699"/>
    <ds:schemaRef ds:uri="8c23d6a6-18ed-40b0-b75b-3432a9ea6b4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CBC463D-4708-4969-B11B-C128FA34C463}">
  <ds:schemaRefs>
    <ds:schemaRef ds:uri="1a132dbe-c4d7-4bfd-97a5-a113a1b8a699"/>
    <ds:schemaRef ds:uri="8c23d6a6-18ed-40b0-b75b-3432a9ea6b4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14</Slides>
  <Notes>11</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Main </vt:lpstr>
      <vt:lpstr>Proposed Petroleum Regulations and Regulatory Impact Statement   Q&amp;A session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Onshore conventional gas industry restart – Executive briefing</dc:title>
  <dc:creator>Nikita Buck (DJPR)</dc:creator>
  <cp:revision>1</cp:revision>
  <dcterms:created xsi:type="dcterms:W3CDTF">2021-05-16T23:57:47Z</dcterms:created>
  <dcterms:modified xsi:type="dcterms:W3CDTF">2021-08-18T00:58:54Z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0x010100EDCFB2AB06094443A67F0F176BBCD325</vt:lpwstr>
  </property>
</Properties>
</file>