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919F6E-8511-446F-8DC4-9FDB6F98D9C4}" v="3" dt="2020-08-04T04:52:05.8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26" d="100"/>
          <a:sy n="126" d="100"/>
        </p:scale>
        <p:origin x="642"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F66AE67D-189E-4C2A-93B2-D94D9F0BD38E}"/>
    <pc:docChg chg="modSld">
      <pc:chgData name="David Ly (DJPR)" userId="e1110fe0-4210-4c35-b4be-90cf9e8ca094" providerId="ADAL" clId="{F66AE67D-189E-4C2A-93B2-D94D9F0BD38E}" dt="2020-07-31T03:20:03.089" v="11" actId="20577"/>
      <pc:docMkLst>
        <pc:docMk/>
      </pc:docMkLst>
      <pc:sldChg chg="modSp">
        <pc:chgData name="David Ly (DJPR)" userId="e1110fe0-4210-4c35-b4be-90cf9e8ca094" providerId="ADAL" clId="{F66AE67D-189E-4C2A-93B2-D94D9F0BD38E}" dt="2020-07-31T03:19:45.911" v="1"/>
        <pc:sldMkLst>
          <pc:docMk/>
          <pc:sldMk cId="1485009367" sldId="343"/>
        </pc:sldMkLst>
        <pc:spChg chg="mod">
          <ac:chgData name="David Ly (DJPR)" userId="e1110fe0-4210-4c35-b4be-90cf9e8ca094" providerId="ADAL" clId="{F66AE67D-189E-4C2A-93B2-D94D9F0BD38E}" dt="2020-07-31T03:19:45.911" v="1"/>
          <ac:spMkLst>
            <pc:docMk/>
            <pc:sldMk cId="1485009367" sldId="343"/>
            <ac:spMk id="30" creationId="{47BC348D-F4B1-4AB8-A1C9-0EC75629AAC4}"/>
          </ac:spMkLst>
        </pc:spChg>
        <pc:spChg chg="mod">
          <ac:chgData name="David Ly (DJPR)" userId="e1110fe0-4210-4c35-b4be-90cf9e8ca094" providerId="ADAL" clId="{F66AE67D-189E-4C2A-93B2-D94D9F0BD38E}" dt="2020-07-31T03:19:45.911" v="1"/>
          <ac:spMkLst>
            <pc:docMk/>
            <pc:sldMk cId="1485009367" sldId="343"/>
            <ac:spMk id="35" creationId="{D4EBF142-F80A-4B1F-9B8A-4CE7E8539275}"/>
          </ac:spMkLst>
        </pc:spChg>
        <pc:graphicFrameChg chg="mod">
          <ac:chgData name="David Ly (DJPR)" userId="e1110fe0-4210-4c35-b4be-90cf9e8ca094" providerId="ADAL" clId="{F66AE67D-189E-4C2A-93B2-D94D9F0BD38E}" dt="2020-07-31T03:19:45.911" v="1"/>
          <ac:graphicFrameMkLst>
            <pc:docMk/>
            <pc:sldMk cId="1485009367" sldId="343"/>
            <ac:graphicFrameMk id="4" creationId="{E988E0CF-FA75-48F8-803A-5B3875E76CB1}"/>
          </ac:graphicFrameMkLst>
        </pc:graphicFrameChg>
        <pc:graphicFrameChg chg="mod">
          <ac:chgData name="David Ly (DJPR)" userId="e1110fe0-4210-4c35-b4be-90cf9e8ca094" providerId="ADAL" clId="{F66AE67D-189E-4C2A-93B2-D94D9F0BD38E}" dt="2020-07-31T03:19:45.911" v="1"/>
          <ac:graphicFrameMkLst>
            <pc:docMk/>
            <pc:sldMk cId="1485009367" sldId="343"/>
            <ac:graphicFrameMk id="5" creationId="{3AF0F180-F57B-467F-B6C0-C0EA3DBEBB84}"/>
          </ac:graphicFrameMkLst>
        </pc:graphicFrameChg>
        <pc:graphicFrameChg chg="mod">
          <ac:chgData name="David Ly (DJPR)" userId="e1110fe0-4210-4c35-b4be-90cf9e8ca094" providerId="ADAL" clId="{F66AE67D-189E-4C2A-93B2-D94D9F0BD38E}" dt="2020-07-31T03:19:45.911" v="1"/>
          <ac:graphicFrameMkLst>
            <pc:docMk/>
            <pc:sldMk cId="1485009367" sldId="343"/>
            <ac:graphicFrameMk id="14" creationId="{2C0F53DE-BD5A-488C-A22F-6669BC2CEE2C}"/>
          </ac:graphicFrameMkLst>
        </pc:graphicFrameChg>
        <pc:graphicFrameChg chg="mod">
          <ac:chgData name="David Ly (DJPR)" userId="e1110fe0-4210-4c35-b4be-90cf9e8ca094" providerId="ADAL" clId="{F66AE67D-189E-4C2A-93B2-D94D9F0BD38E}" dt="2020-07-31T03:19:45.911" v="1"/>
          <ac:graphicFrameMkLst>
            <pc:docMk/>
            <pc:sldMk cId="1485009367" sldId="343"/>
            <ac:graphicFrameMk id="15" creationId="{AC974449-2F34-42A8-B501-B091720CD9B7}"/>
          </ac:graphicFrameMkLst>
        </pc:graphicFrameChg>
      </pc:sldChg>
      <pc:sldChg chg="modSp">
        <pc:chgData name="David Ly (DJPR)" userId="e1110fe0-4210-4c35-b4be-90cf9e8ca094" providerId="ADAL" clId="{F66AE67D-189E-4C2A-93B2-D94D9F0BD38E}" dt="2020-07-31T03:19:45.911" v="1"/>
        <pc:sldMkLst>
          <pc:docMk/>
          <pc:sldMk cId="945573038" sldId="345"/>
        </pc:sldMkLst>
        <pc:spChg chg="mod">
          <ac:chgData name="David Ly (DJPR)" userId="e1110fe0-4210-4c35-b4be-90cf9e8ca094" providerId="ADAL" clId="{F66AE67D-189E-4C2A-93B2-D94D9F0BD38E}" dt="2020-07-31T03:19:45.911" v="1"/>
          <ac:spMkLst>
            <pc:docMk/>
            <pc:sldMk cId="945573038" sldId="345"/>
            <ac:spMk id="11" creationId="{2277AB74-613C-4B1F-ADDA-B3251778BC7F}"/>
          </ac:spMkLst>
        </pc:spChg>
        <pc:spChg chg="mod">
          <ac:chgData name="David Ly (DJPR)" userId="e1110fe0-4210-4c35-b4be-90cf9e8ca094" providerId="ADAL" clId="{F66AE67D-189E-4C2A-93B2-D94D9F0BD38E}" dt="2020-07-31T03:19:33.219" v="0"/>
          <ac:spMkLst>
            <pc:docMk/>
            <pc:sldMk cId="945573038" sldId="345"/>
            <ac:spMk id="16" creationId="{E5FD2B6E-90C5-4945-86D7-35C6714A0AB5}"/>
          </ac:spMkLst>
        </pc:spChg>
        <pc:spChg chg="mod">
          <ac:chgData name="David Ly (DJPR)" userId="e1110fe0-4210-4c35-b4be-90cf9e8ca094" providerId="ADAL" clId="{F66AE67D-189E-4C2A-93B2-D94D9F0BD38E}" dt="2020-07-31T03:19:45.911" v="1"/>
          <ac:spMkLst>
            <pc:docMk/>
            <pc:sldMk cId="945573038" sldId="345"/>
            <ac:spMk id="17" creationId="{D5C771A2-C082-43E3-9AC3-5C3C5CB15C89}"/>
          </ac:spMkLst>
        </pc:spChg>
      </pc:sldChg>
      <pc:sldChg chg="modSp">
        <pc:chgData name="David Ly (DJPR)" userId="e1110fe0-4210-4c35-b4be-90cf9e8ca094" providerId="ADAL" clId="{F66AE67D-189E-4C2A-93B2-D94D9F0BD38E}" dt="2020-07-31T03:20:03.089" v="11" actId="20577"/>
        <pc:sldMkLst>
          <pc:docMk/>
          <pc:sldMk cId="1844906361" sldId="346"/>
        </pc:sldMkLst>
        <pc:spChg chg="mod">
          <ac:chgData name="David Ly (DJPR)" userId="e1110fe0-4210-4c35-b4be-90cf9e8ca094" providerId="ADAL" clId="{F66AE67D-189E-4C2A-93B2-D94D9F0BD38E}" dt="2020-07-31T03:19:45.911" v="1"/>
          <ac:spMkLst>
            <pc:docMk/>
            <pc:sldMk cId="1844906361" sldId="346"/>
            <ac:spMk id="5" creationId="{301F9264-E803-4923-9A20-18A996E3C945}"/>
          </ac:spMkLst>
        </pc:spChg>
        <pc:spChg chg="mod">
          <ac:chgData name="David Ly (DJPR)" userId="e1110fe0-4210-4c35-b4be-90cf9e8ca094" providerId="ADAL" clId="{F66AE67D-189E-4C2A-93B2-D94D9F0BD38E}" dt="2020-07-31T03:20:03.089" v="11" actId="20577"/>
          <ac:spMkLst>
            <pc:docMk/>
            <pc:sldMk cId="1844906361" sldId="346"/>
            <ac:spMk id="8" creationId="{04EC3C1E-906F-452B-92A2-40A80845EF09}"/>
          </ac:spMkLst>
        </pc:spChg>
        <pc:graphicFrameChg chg="mod modGraphic">
          <ac:chgData name="David Ly (DJPR)" userId="e1110fe0-4210-4c35-b4be-90cf9e8ca094" providerId="ADAL" clId="{F66AE67D-189E-4C2A-93B2-D94D9F0BD38E}" dt="2020-07-31T03:19:54.798" v="7" actId="20577"/>
          <ac:graphicFrameMkLst>
            <pc:docMk/>
            <pc:sldMk cId="1844906361" sldId="346"/>
            <ac:graphicFrameMk id="4" creationId="{ED572ADA-5DB2-4B2A-A422-0624477F2EC2}"/>
          </ac:graphicFrameMkLst>
        </pc:graphicFrameChg>
      </pc:sldChg>
    </pc:docChg>
  </pc:docChgLst>
  <pc:docChgLst>
    <pc:chgData name="David Ly (DJPR)" userId="e1110fe0-4210-4c35-b4be-90cf9e8ca094" providerId="ADAL" clId="{F4919F6E-8511-446F-8DC4-9FDB6F98D9C4}"/>
    <pc:docChg chg="undo custSel modSld">
      <pc:chgData name="David Ly (DJPR)" userId="e1110fe0-4210-4c35-b4be-90cf9e8ca094" providerId="ADAL" clId="{F4919F6E-8511-446F-8DC4-9FDB6F98D9C4}" dt="2020-08-04T05:00:48.591" v="222" actId="20577"/>
      <pc:docMkLst>
        <pc:docMk/>
      </pc:docMkLst>
      <pc:sldChg chg="modSp">
        <pc:chgData name="David Ly (DJPR)" userId="e1110fe0-4210-4c35-b4be-90cf9e8ca094" providerId="ADAL" clId="{F4919F6E-8511-446F-8DC4-9FDB6F98D9C4}" dt="2020-08-04T04:44:41.572" v="195" actId="20577"/>
        <pc:sldMkLst>
          <pc:docMk/>
          <pc:sldMk cId="1485009367" sldId="343"/>
        </pc:sldMkLst>
        <pc:graphicFrameChg chg="modGraphic">
          <ac:chgData name="David Ly (DJPR)" userId="e1110fe0-4210-4c35-b4be-90cf9e8ca094" providerId="ADAL" clId="{F4919F6E-8511-446F-8DC4-9FDB6F98D9C4}" dt="2020-08-04T04:39:44.301" v="164" actId="20577"/>
          <ac:graphicFrameMkLst>
            <pc:docMk/>
            <pc:sldMk cId="1485009367" sldId="343"/>
            <ac:graphicFrameMk id="4" creationId="{E988E0CF-FA75-48F8-803A-5B3875E76CB1}"/>
          </ac:graphicFrameMkLst>
        </pc:graphicFrameChg>
        <pc:graphicFrameChg chg="modGraphic">
          <ac:chgData name="David Ly (DJPR)" userId="e1110fe0-4210-4c35-b4be-90cf9e8ca094" providerId="ADAL" clId="{F4919F6E-8511-446F-8DC4-9FDB6F98D9C4}" dt="2020-08-04T04:41:15.099" v="182" actId="20577"/>
          <ac:graphicFrameMkLst>
            <pc:docMk/>
            <pc:sldMk cId="1485009367" sldId="343"/>
            <ac:graphicFrameMk id="5" creationId="{3AF0F180-F57B-467F-B6C0-C0EA3DBEBB84}"/>
          </ac:graphicFrameMkLst>
        </pc:graphicFrameChg>
        <pc:graphicFrameChg chg="modGraphic">
          <ac:chgData name="David Ly (DJPR)" userId="e1110fe0-4210-4c35-b4be-90cf9e8ca094" providerId="ADAL" clId="{F4919F6E-8511-446F-8DC4-9FDB6F98D9C4}" dt="2020-08-04T04:39:57.351" v="168" actId="20577"/>
          <ac:graphicFrameMkLst>
            <pc:docMk/>
            <pc:sldMk cId="1485009367" sldId="343"/>
            <ac:graphicFrameMk id="14" creationId="{2C0F53DE-BD5A-488C-A22F-6669BC2CEE2C}"/>
          </ac:graphicFrameMkLst>
        </pc:graphicFrameChg>
        <pc:graphicFrameChg chg="modGraphic">
          <ac:chgData name="David Ly (DJPR)" userId="e1110fe0-4210-4c35-b4be-90cf9e8ca094" providerId="ADAL" clId="{F4919F6E-8511-446F-8DC4-9FDB6F98D9C4}" dt="2020-08-04T04:40:11.074" v="172" actId="20577"/>
          <ac:graphicFrameMkLst>
            <pc:docMk/>
            <pc:sldMk cId="1485009367" sldId="343"/>
            <ac:graphicFrameMk id="15" creationId="{AC974449-2F34-42A8-B501-B091720CD9B7}"/>
          </ac:graphicFrameMkLst>
        </pc:graphicFrameChg>
        <pc:graphicFrameChg chg="mod modGraphic">
          <ac:chgData name="David Ly (DJPR)" userId="e1110fe0-4210-4c35-b4be-90cf9e8ca094" providerId="ADAL" clId="{F4919F6E-8511-446F-8DC4-9FDB6F98D9C4}" dt="2020-08-04T04:44:41.572" v="195" actId="20577"/>
          <ac:graphicFrameMkLst>
            <pc:docMk/>
            <pc:sldMk cId="1485009367" sldId="343"/>
            <ac:graphicFrameMk id="28" creationId="{A1D9E160-71B7-4DEE-B337-6C67E3518A79}"/>
          </ac:graphicFrameMkLst>
        </pc:graphicFrameChg>
      </pc:sldChg>
      <pc:sldChg chg="addSp delSp modSp">
        <pc:chgData name="David Ly (DJPR)" userId="e1110fe0-4210-4c35-b4be-90cf9e8ca094" providerId="ADAL" clId="{F4919F6E-8511-446F-8DC4-9FDB6F98D9C4}" dt="2020-08-04T04:52:11.448" v="198" actId="1076"/>
        <pc:sldMkLst>
          <pc:docMk/>
          <pc:sldMk cId="2273189841" sldId="344"/>
        </pc:sldMkLst>
        <pc:picChg chg="add mod">
          <ac:chgData name="David Ly (DJPR)" userId="e1110fe0-4210-4c35-b4be-90cf9e8ca094" providerId="ADAL" clId="{F4919F6E-8511-446F-8DC4-9FDB6F98D9C4}" dt="2020-08-04T04:52:11.448" v="198" actId="1076"/>
          <ac:picMkLst>
            <pc:docMk/>
            <pc:sldMk cId="2273189841" sldId="344"/>
            <ac:picMk id="2" creationId="{6580223B-663B-4601-84FE-2F97AF1B353B}"/>
          </ac:picMkLst>
        </pc:picChg>
        <pc:picChg chg="del">
          <ac:chgData name="David Ly (DJPR)" userId="e1110fe0-4210-4c35-b4be-90cf9e8ca094" providerId="ADAL" clId="{F4919F6E-8511-446F-8DC4-9FDB6F98D9C4}" dt="2020-08-04T04:52:01.916" v="196" actId="478"/>
          <ac:picMkLst>
            <pc:docMk/>
            <pc:sldMk cId="2273189841" sldId="344"/>
            <ac:picMk id="3" creationId="{2786DC1C-9DFC-4319-98A9-55391C9DD242}"/>
          </ac:picMkLst>
        </pc:picChg>
      </pc:sldChg>
      <pc:sldChg chg="modSp">
        <pc:chgData name="David Ly (DJPR)" userId="e1110fe0-4210-4c35-b4be-90cf9e8ca094" providerId="ADAL" clId="{F4919F6E-8511-446F-8DC4-9FDB6F98D9C4}" dt="2020-08-04T05:00:48.591" v="222" actId="20577"/>
        <pc:sldMkLst>
          <pc:docMk/>
          <pc:sldMk cId="945573038" sldId="345"/>
        </pc:sldMkLst>
        <pc:spChg chg="mod">
          <ac:chgData name="David Ly (DJPR)" userId="e1110fe0-4210-4c35-b4be-90cf9e8ca094" providerId="ADAL" clId="{F4919F6E-8511-446F-8DC4-9FDB6F98D9C4}" dt="2020-08-04T04:55:44.496" v="211" actId="20577"/>
          <ac:spMkLst>
            <pc:docMk/>
            <pc:sldMk cId="945573038" sldId="345"/>
            <ac:spMk id="6" creationId="{8DF0F362-6826-4C82-A93A-2419D4C7E7CC}"/>
          </ac:spMkLst>
        </pc:spChg>
        <pc:spChg chg="mod">
          <ac:chgData name="David Ly (DJPR)" userId="e1110fe0-4210-4c35-b4be-90cf9e8ca094" providerId="ADAL" clId="{F4919F6E-8511-446F-8DC4-9FDB6F98D9C4}" dt="2020-08-04T05:00:48.591" v="222" actId="20577"/>
          <ac:spMkLst>
            <pc:docMk/>
            <pc:sldMk cId="945573038" sldId="345"/>
            <ac:spMk id="7" creationId="{33A6EDAD-BA59-4AC4-B708-282844F2C753}"/>
          </ac:spMkLst>
        </pc:spChg>
        <pc:graphicFrameChg chg="modGraphic">
          <ac:chgData name="David Ly (DJPR)" userId="e1110fe0-4210-4c35-b4be-90cf9e8ca094" providerId="ADAL" clId="{F4919F6E-8511-446F-8DC4-9FDB6F98D9C4}" dt="2020-08-04T04:55:32.308" v="209"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F4919F6E-8511-446F-8DC4-9FDB6F98D9C4}" dt="2020-08-04T04:56:45.173" v="220" actId="20577"/>
          <ac:graphicFrameMkLst>
            <pc:docMk/>
            <pc:sldMk cId="945573038" sldId="345"/>
            <ac:graphicFrameMk id="9" creationId="{EA636E0F-366E-4E8B-92F0-1138394E488B}"/>
          </ac:graphicFrameMkLst>
        </pc:graphicFrameChg>
      </pc:sldChg>
      <pc:sldChg chg="modSp">
        <pc:chgData name="David Ly (DJPR)" userId="e1110fe0-4210-4c35-b4be-90cf9e8ca094" providerId="ADAL" clId="{F4919F6E-8511-446F-8DC4-9FDB6F98D9C4}" dt="2020-08-04T04:34:17.394" v="100" actId="20577"/>
        <pc:sldMkLst>
          <pc:docMk/>
          <pc:sldMk cId="1844906361" sldId="346"/>
        </pc:sldMkLst>
        <pc:graphicFrameChg chg="modGraphic">
          <ac:chgData name="David Ly (DJPR)" userId="e1110fe0-4210-4c35-b4be-90cf9e8ca094" providerId="ADAL" clId="{F4919F6E-8511-446F-8DC4-9FDB6F98D9C4}" dt="2020-08-04T04:34:17.394" v="100"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4/08/2020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947862649"/>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Jul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Jul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138</a:t>
                      </a:r>
                    </a:p>
                  </a:txBody>
                  <a:tcPr marL="76340" marR="76340" marT="46979" marB="46979" anchor="ctr">
                    <a:solidFill>
                      <a:schemeClr val="accent5"/>
                    </a:solidFill>
                  </a:tcPr>
                </a:tc>
                <a:tc>
                  <a:txBody>
                    <a:bodyPr/>
                    <a:lstStyle/>
                    <a:p>
                      <a:pPr algn="ctr"/>
                      <a:r>
                        <a:rPr lang="en-AU" sz="1200" b="1" dirty="0">
                          <a:solidFill>
                            <a:schemeClr val="tx1"/>
                          </a:solidFill>
                        </a:rPr>
                        <a:t>129</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algn="ctr"/>
                      <a:r>
                        <a:rPr lang="en-AU" sz="1200" b="1" dirty="0">
                          <a:solidFill>
                            <a:schemeClr val="bg1"/>
                          </a:solidFill>
                        </a:rPr>
                        <a:t>347</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245</a:t>
                      </a:r>
                    </a:p>
                  </a:txBody>
                  <a:tcPr marL="76340" marR="76340" marT="46979" marB="46979" anchor="ctr">
                    <a:solidFill>
                      <a:schemeClr val="accent5"/>
                    </a:solidFill>
                  </a:tcPr>
                </a:tc>
                <a:tc>
                  <a:txBody>
                    <a:bodyPr/>
                    <a:lstStyle/>
                    <a:p>
                      <a:pPr algn="ctr"/>
                      <a:r>
                        <a:rPr lang="en-AU" sz="1200" b="1" dirty="0">
                          <a:solidFill>
                            <a:schemeClr val="tx1"/>
                          </a:solidFill>
                        </a:rPr>
                        <a:t>133</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458</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97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247</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112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256</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41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133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202</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1</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21</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Jul 2019 vs Jul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a:r>
              <a:r>
                <a:rPr lang="en-AU" sz="1000">
                  <a:solidFill>
                    <a:schemeClr val="tx1">
                      <a:lumMod val="85000"/>
                      <a:lumOff val="15000"/>
                    </a:schemeClr>
                  </a:solidFill>
                </a:rPr>
                <a:t>at 31 </a:t>
              </a:r>
              <a:r>
                <a:rPr lang="en-AU" sz="1000" dirty="0">
                  <a:solidFill>
                    <a:schemeClr val="tx1">
                      <a:lumMod val="85000"/>
                      <a:lumOff val="15000"/>
                    </a:schemeClr>
                  </a:solidFill>
                </a:rPr>
                <a:t>Jul 2019 and compares it </a:t>
              </a:r>
              <a:r>
                <a:rPr lang="en-AU" sz="1000">
                  <a:solidFill>
                    <a:schemeClr val="tx1">
                      <a:lumMod val="85000"/>
                      <a:lumOff val="15000"/>
                    </a:schemeClr>
                  </a:solidFill>
                </a:rPr>
                <a:t>with 31 </a:t>
              </a:r>
              <a:r>
                <a:rPr lang="en-AU" sz="1000" dirty="0">
                  <a:solidFill>
                    <a:schemeClr val="tx1">
                      <a:lumMod val="85000"/>
                      <a:lumOff val="15000"/>
                    </a:schemeClr>
                  </a:solidFill>
                </a:rPr>
                <a:t>Jul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281905532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Jul</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16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46589712"/>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Aug 2019 to Jul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381</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296</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21</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240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208353998"/>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Jul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46</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21</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23</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201859383"/>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Aug 2019 to Jul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451</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171</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256</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24</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747762054"/>
              </p:ext>
            </p:extLst>
          </p:nvPr>
        </p:nvGraphicFramePr>
        <p:xfrm>
          <a:off x="348170" y="5107091"/>
          <a:ext cx="9138729" cy="1292053"/>
        </p:xfrm>
        <a:graphic>
          <a:graphicData uri="http://schemas.openxmlformats.org/drawingml/2006/table">
            <a:tbl>
              <a:tblPr firstRow="1" firstCol="1" bandRow="1">
                <a:tableStyleId>{7DF18680-E054-41AD-8BC1-D1AEF772440D}</a:tableStyleId>
              </a:tblPr>
              <a:tblGrid>
                <a:gridCol w="1131624">
                  <a:extLst>
                    <a:ext uri="{9D8B030D-6E8A-4147-A177-3AD203B41FA5}">
                      <a16:colId xmlns:a16="http://schemas.microsoft.com/office/drawing/2014/main" val="3295249521"/>
                    </a:ext>
                  </a:extLst>
                </a:gridCol>
                <a:gridCol w="648603">
                  <a:extLst>
                    <a:ext uri="{9D8B030D-6E8A-4147-A177-3AD203B41FA5}">
                      <a16:colId xmlns:a16="http://schemas.microsoft.com/office/drawing/2014/main" val="1025019330"/>
                    </a:ext>
                  </a:extLst>
                </a:gridCol>
                <a:gridCol w="1140226">
                  <a:extLst>
                    <a:ext uri="{9D8B030D-6E8A-4147-A177-3AD203B41FA5}">
                      <a16:colId xmlns:a16="http://schemas.microsoft.com/office/drawing/2014/main" val="2811748536"/>
                    </a:ext>
                  </a:extLst>
                </a:gridCol>
                <a:gridCol w="897302">
                  <a:extLst>
                    <a:ext uri="{9D8B030D-6E8A-4147-A177-3AD203B41FA5}">
                      <a16:colId xmlns:a16="http://schemas.microsoft.com/office/drawing/2014/main" val="932512549"/>
                    </a:ext>
                  </a:extLst>
                </a:gridCol>
                <a:gridCol w="830838">
                  <a:extLst>
                    <a:ext uri="{9D8B030D-6E8A-4147-A177-3AD203B41FA5}">
                      <a16:colId xmlns:a16="http://schemas.microsoft.com/office/drawing/2014/main" val="1078895545"/>
                    </a:ext>
                  </a:extLst>
                </a:gridCol>
                <a:gridCol w="897335">
                  <a:extLst>
                    <a:ext uri="{9D8B030D-6E8A-4147-A177-3AD203B41FA5}">
                      <a16:colId xmlns:a16="http://schemas.microsoft.com/office/drawing/2014/main" val="3124308204"/>
                    </a:ext>
                  </a:extLst>
                </a:gridCol>
                <a:gridCol w="777381">
                  <a:extLst>
                    <a:ext uri="{9D8B030D-6E8A-4147-A177-3AD203B41FA5}">
                      <a16:colId xmlns:a16="http://schemas.microsoft.com/office/drawing/2014/main" val="198735558"/>
                    </a:ext>
                  </a:extLst>
                </a:gridCol>
                <a:gridCol w="715293">
                  <a:extLst>
                    <a:ext uri="{9D8B030D-6E8A-4147-A177-3AD203B41FA5}">
                      <a16:colId xmlns:a16="http://schemas.microsoft.com/office/drawing/2014/main" val="1203294266"/>
                    </a:ext>
                  </a:extLst>
                </a:gridCol>
                <a:gridCol w="715293">
                  <a:extLst>
                    <a:ext uri="{9D8B030D-6E8A-4147-A177-3AD203B41FA5}">
                      <a16:colId xmlns:a16="http://schemas.microsoft.com/office/drawing/2014/main" val="2537759633"/>
                    </a:ext>
                  </a:extLst>
                </a:gridCol>
                <a:gridCol w="763455">
                  <a:extLst>
                    <a:ext uri="{9D8B030D-6E8A-4147-A177-3AD203B41FA5}">
                      <a16:colId xmlns:a16="http://schemas.microsoft.com/office/drawing/2014/main" val="2933909469"/>
                    </a:ext>
                  </a:extLst>
                </a:gridCol>
                <a:gridCol w="621379">
                  <a:extLst>
                    <a:ext uri="{9D8B030D-6E8A-4147-A177-3AD203B41FA5}">
                      <a16:colId xmlns:a16="http://schemas.microsoft.com/office/drawing/2014/main" val="2599793478"/>
                    </a:ext>
                  </a:extLst>
                </a:gridCol>
              </a:tblGrid>
              <a:tr h="481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39</a:t>
                      </a:r>
                    </a:p>
                  </a:txBody>
                  <a:tcPr marL="74295" marR="74295" anchor="ctr">
                    <a:solidFill>
                      <a:schemeClr val="accent6">
                        <a:lumMod val="20000"/>
                        <a:lumOff val="80000"/>
                      </a:schemeClr>
                    </a:solidFill>
                  </a:tcPr>
                </a:tc>
                <a:tc>
                  <a:txBody>
                    <a:bodyPr/>
                    <a:lstStyle/>
                    <a:p>
                      <a:pPr algn="ctr"/>
                      <a:r>
                        <a:rPr lang="en-AU" sz="1000" b="0" dirty="0">
                          <a:solidFill>
                            <a:schemeClr val="tx1"/>
                          </a:solidFill>
                        </a:rPr>
                        <a:t>9</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56</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14</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Aug 2019 to Jul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Aug 2019 and the number lodged in Jul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Aug 2019 and those that were finalised in Jul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6580223B-663B-4601-84FE-2F97AF1B353B}"/>
              </a:ext>
            </a:extLst>
          </p:cNvPr>
          <p:cNvPicPr>
            <a:picLocks noChangeAspect="1"/>
          </p:cNvPicPr>
          <p:nvPr/>
        </p:nvPicPr>
        <p:blipFill>
          <a:blip r:embed="rId2"/>
          <a:stretch>
            <a:fillRect/>
          </a:stretch>
        </p:blipFill>
        <p:spPr>
          <a:xfrm>
            <a:off x="133694" y="1573060"/>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16</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22</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890304758"/>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124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416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883410920"/>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Aug 2019 to Jul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Aug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Aug 2019 </a:t>
              </a:r>
              <a:r>
                <a:rPr lang="en-AU" sz="1000" dirty="0">
                  <a:solidFill>
                    <a:schemeClr val="tx1"/>
                  </a:solidFill>
                </a:rPr>
                <a:t>to Jul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docProps/app.xml><?xml version="1.0" encoding="utf-8"?>
<Properties xmlns="http://schemas.openxmlformats.org/officeDocument/2006/extended-properties" xmlns:vt="http://schemas.openxmlformats.org/officeDocument/2006/docPropsVTypes">
  <Template/>
  <TotalTime>22298</TotalTime>
  <Words>906</Words>
  <Application>Microsoft Office PowerPoint</Application>
  <PresentationFormat>A4 Paper (210x297 mm)</PresentationFormat>
  <Paragraphs>287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2020-08-04T05:00:58Z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