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666B3C-631F-4308-9C80-866DF54971D0}" v="13" dt="2020-12-01T21:40:34.0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9" autoAdjust="0"/>
    <p:restoredTop sz="94660"/>
  </p:normalViewPr>
  <p:slideViewPr>
    <p:cSldViewPr snapToGrid="0">
      <p:cViewPr varScale="1">
        <p:scale>
          <a:sx n="108" d="100"/>
          <a:sy n="108" d="100"/>
        </p:scale>
        <p:origin x="486" y="108"/>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f007a63c-c3c5-4dbf-b428-47e5ca075814" providerId="ADAL" clId="{F4979597-E7FA-4640-BF5E-7AE267B659FC}"/>
    <pc:docChg chg="custSel modSld">
      <pc:chgData name="David Ly (DJPR)" userId="f007a63c-c3c5-4dbf-b428-47e5ca075814" providerId="ADAL" clId="{F4979597-E7FA-4640-BF5E-7AE267B659FC}" dt="2020-12-01T21:51:10.096" v="118" actId="20577"/>
      <pc:docMkLst>
        <pc:docMk/>
      </pc:docMkLst>
      <pc:sldChg chg="modSp">
        <pc:chgData name="David Ly (DJPR)" userId="f007a63c-c3c5-4dbf-b428-47e5ca075814" providerId="ADAL" clId="{F4979597-E7FA-4640-BF5E-7AE267B659FC}" dt="2020-12-01T21:38:34.661" v="69" actId="20577"/>
        <pc:sldMkLst>
          <pc:docMk/>
          <pc:sldMk cId="1485009367" sldId="343"/>
        </pc:sldMkLst>
        <pc:spChg chg="mod">
          <ac:chgData name="David Ly (DJPR)" userId="f007a63c-c3c5-4dbf-b428-47e5ca075814" providerId="ADAL" clId="{F4979597-E7FA-4640-BF5E-7AE267B659FC}" dt="2020-12-01T21:23:13.581" v="1"/>
          <ac:spMkLst>
            <pc:docMk/>
            <pc:sldMk cId="1485009367" sldId="343"/>
            <ac:spMk id="30" creationId="{47BC348D-F4B1-4AB8-A1C9-0EC75629AAC4}"/>
          </ac:spMkLst>
        </pc:spChg>
        <pc:spChg chg="mod">
          <ac:chgData name="David Ly (DJPR)" userId="f007a63c-c3c5-4dbf-b428-47e5ca075814" providerId="ADAL" clId="{F4979597-E7FA-4640-BF5E-7AE267B659FC}" dt="2020-12-01T21:23:13.581" v="1"/>
          <ac:spMkLst>
            <pc:docMk/>
            <pc:sldMk cId="1485009367" sldId="343"/>
            <ac:spMk id="35" creationId="{D4EBF142-F80A-4B1F-9B8A-4CE7E8539275}"/>
          </ac:spMkLst>
        </pc:spChg>
        <pc:graphicFrameChg chg="mod modGraphic">
          <ac:chgData name="David Ly (DJPR)" userId="f007a63c-c3c5-4dbf-b428-47e5ca075814" providerId="ADAL" clId="{F4979597-E7FA-4640-BF5E-7AE267B659FC}" dt="2020-12-01T21:27:31.992" v="33" actId="20577"/>
          <ac:graphicFrameMkLst>
            <pc:docMk/>
            <pc:sldMk cId="1485009367" sldId="343"/>
            <ac:graphicFrameMk id="18" creationId="{B9371CE6-3621-44FB-B18C-42BBCA1FB57D}"/>
          </ac:graphicFrameMkLst>
        </pc:graphicFrameChg>
        <pc:graphicFrameChg chg="mod modGraphic">
          <ac:chgData name="David Ly (DJPR)" userId="f007a63c-c3c5-4dbf-b428-47e5ca075814" providerId="ADAL" clId="{F4979597-E7FA-4640-BF5E-7AE267B659FC}" dt="2020-12-01T21:28:29.514" v="45" actId="20577"/>
          <ac:graphicFrameMkLst>
            <pc:docMk/>
            <pc:sldMk cId="1485009367" sldId="343"/>
            <ac:graphicFrameMk id="19" creationId="{6EC7D101-A267-4217-9797-76267F9CE4FC}"/>
          </ac:graphicFrameMkLst>
        </pc:graphicFrameChg>
        <pc:graphicFrameChg chg="mod modGraphic">
          <ac:chgData name="David Ly (DJPR)" userId="f007a63c-c3c5-4dbf-b428-47e5ca075814" providerId="ADAL" clId="{F4979597-E7FA-4640-BF5E-7AE267B659FC}" dt="2020-12-01T21:38:34.661" v="69" actId="20577"/>
          <ac:graphicFrameMkLst>
            <pc:docMk/>
            <pc:sldMk cId="1485009367" sldId="343"/>
            <ac:graphicFrameMk id="28" creationId="{A1D9E160-71B7-4DEE-B337-6C67E3518A79}"/>
          </ac:graphicFrameMkLst>
        </pc:graphicFrameChg>
        <pc:graphicFrameChg chg="mod">
          <ac:chgData name="David Ly (DJPR)" userId="f007a63c-c3c5-4dbf-b428-47e5ca075814" providerId="ADAL" clId="{F4979597-E7FA-4640-BF5E-7AE267B659FC}" dt="2020-12-01T21:23:13.581" v="1"/>
          <ac:graphicFrameMkLst>
            <pc:docMk/>
            <pc:sldMk cId="1485009367" sldId="343"/>
            <ac:graphicFrameMk id="39" creationId="{140E9E4F-A90D-47B1-BC72-77B2893440A8}"/>
          </ac:graphicFrameMkLst>
        </pc:graphicFrameChg>
        <pc:graphicFrameChg chg="mod modGraphic">
          <ac:chgData name="David Ly (DJPR)" userId="f007a63c-c3c5-4dbf-b428-47e5ca075814" providerId="ADAL" clId="{F4979597-E7FA-4640-BF5E-7AE267B659FC}" dt="2020-12-01T21:27:45.836" v="37" actId="20577"/>
          <ac:graphicFrameMkLst>
            <pc:docMk/>
            <pc:sldMk cId="1485009367" sldId="343"/>
            <ac:graphicFrameMk id="40" creationId="{C67C88B7-B89B-40D0-997E-E8FBAEB627C7}"/>
          </ac:graphicFrameMkLst>
        </pc:graphicFrameChg>
      </pc:sldChg>
      <pc:sldChg chg="addSp delSp modSp">
        <pc:chgData name="David Ly (DJPR)" userId="f007a63c-c3c5-4dbf-b428-47e5ca075814" providerId="ADAL" clId="{F4979597-E7FA-4640-BF5E-7AE267B659FC}" dt="2020-12-01T21:40:38.199" v="72" actId="1076"/>
        <pc:sldMkLst>
          <pc:docMk/>
          <pc:sldMk cId="2273189841" sldId="344"/>
        </pc:sldMkLst>
        <pc:picChg chg="del">
          <ac:chgData name="David Ly (DJPR)" userId="f007a63c-c3c5-4dbf-b428-47e5ca075814" providerId="ADAL" clId="{F4979597-E7FA-4640-BF5E-7AE267B659FC}" dt="2020-12-01T21:40:31.658" v="70" actId="478"/>
          <ac:picMkLst>
            <pc:docMk/>
            <pc:sldMk cId="2273189841" sldId="344"/>
            <ac:picMk id="3" creationId="{C9115EE2-8227-4028-BFB3-00C05CC10270}"/>
          </ac:picMkLst>
        </pc:picChg>
        <pc:picChg chg="add mod">
          <ac:chgData name="David Ly (DJPR)" userId="f007a63c-c3c5-4dbf-b428-47e5ca075814" providerId="ADAL" clId="{F4979597-E7FA-4640-BF5E-7AE267B659FC}" dt="2020-12-01T21:40:38.199" v="72" actId="1076"/>
          <ac:picMkLst>
            <pc:docMk/>
            <pc:sldMk cId="2273189841" sldId="344"/>
            <ac:picMk id="5" creationId="{A0A1BC09-AEE3-4D0C-8EBE-2713D55201FD}"/>
          </ac:picMkLst>
        </pc:picChg>
      </pc:sldChg>
      <pc:sldChg chg="modSp">
        <pc:chgData name="David Ly (DJPR)" userId="f007a63c-c3c5-4dbf-b428-47e5ca075814" providerId="ADAL" clId="{F4979597-E7FA-4640-BF5E-7AE267B659FC}" dt="2020-12-01T21:51:10.096" v="118" actId="20577"/>
        <pc:sldMkLst>
          <pc:docMk/>
          <pc:sldMk cId="945573038" sldId="345"/>
        </pc:sldMkLst>
        <pc:spChg chg="mod">
          <ac:chgData name="David Ly (DJPR)" userId="f007a63c-c3c5-4dbf-b428-47e5ca075814" providerId="ADAL" clId="{F4979597-E7FA-4640-BF5E-7AE267B659FC}" dt="2020-12-01T21:23:13.581" v="1"/>
          <ac:spMkLst>
            <pc:docMk/>
            <pc:sldMk cId="945573038" sldId="345"/>
            <ac:spMk id="11" creationId="{2277AB74-613C-4B1F-ADDA-B3251778BC7F}"/>
          </ac:spMkLst>
        </pc:spChg>
        <pc:spChg chg="mod">
          <ac:chgData name="David Ly (DJPR)" userId="f007a63c-c3c5-4dbf-b428-47e5ca075814" providerId="ADAL" clId="{F4979597-E7FA-4640-BF5E-7AE267B659FC}" dt="2020-12-01T21:23:13.581" v="1"/>
          <ac:spMkLst>
            <pc:docMk/>
            <pc:sldMk cId="945573038" sldId="345"/>
            <ac:spMk id="17" creationId="{D5C771A2-C082-43E3-9AC3-5C3C5CB15C89}"/>
          </ac:spMkLst>
        </pc:spChg>
        <pc:graphicFrameChg chg="modGraphic">
          <ac:chgData name="David Ly (DJPR)" userId="f007a63c-c3c5-4dbf-b428-47e5ca075814" providerId="ADAL" clId="{F4979597-E7FA-4640-BF5E-7AE267B659FC}" dt="2020-12-01T21:50:15.339" v="108" actId="20577"/>
          <ac:graphicFrameMkLst>
            <pc:docMk/>
            <pc:sldMk cId="945573038" sldId="345"/>
            <ac:graphicFrameMk id="20" creationId="{19A07C6E-1822-4AC7-9DE5-180367F4572F}"/>
          </ac:graphicFrameMkLst>
        </pc:graphicFrameChg>
        <pc:graphicFrameChg chg="modGraphic">
          <ac:chgData name="David Ly (DJPR)" userId="f007a63c-c3c5-4dbf-b428-47e5ca075814" providerId="ADAL" clId="{F4979597-E7FA-4640-BF5E-7AE267B659FC}" dt="2020-12-01T21:51:10.096" v="118" actId="20577"/>
          <ac:graphicFrameMkLst>
            <pc:docMk/>
            <pc:sldMk cId="945573038" sldId="345"/>
            <ac:graphicFrameMk id="22" creationId="{F7C67F88-7677-40D7-B1ED-2D606507565D}"/>
          </ac:graphicFrameMkLst>
        </pc:graphicFrameChg>
      </pc:sldChg>
      <pc:sldChg chg="modSp">
        <pc:chgData name="David Ly (DJPR)" userId="f007a63c-c3c5-4dbf-b428-47e5ca075814" providerId="ADAL" clId="{F4979597-E7FA-4640-BF5E-7AE267B659FC}" dt="2020-12-01T21:25:42.607" v="29" actId="20577"/>
        <pc:sldMkLst>
          <pc:docMk/>
          <pc:sldMk cId="1844906361" sldId="346"/>
        </pc:sldMkLst>
        <pc:spChg chg="mod">
          <ac:chgData name="David Ly (DJPR)" userId="f007a63c-c3c5-4dbf-b428-47e5ca075814" providerId="ADAL" clId="{F4979597-E7FA-4640-BF5E-7AE267B659FC}" dt="2020-12-01T21:23:13.581" v="1"/>
          <ac:spMkLst>
            <pc:docMk/>
            <pc:sldMk cId="1844906361" sldId="346"/>
            <ac:spMk id="5" creationId="{301F9264-E803-4923-9A20-18A996E3C945}"/>
          </ac:spMkLst>
        </pc:spChg>
        <pc:spChg chg="mod">
          <ac:chgData name="David Ly (DJPR)" userId="f007a63c-c3c5-4dbf-b428-47e5ca075814" providerId="ADAL" clId="{F4979597-E7FA-4640-BF5E-7AE267B659FC}" dt="2020-12-01T21:25:32.890" v="25" actId="20577"/>
          <ac:spMkLst>
            <pc:docMk/>
            <pc:sldMk cId="1844906361" sldId="346"/>
            <ac:spMk id="10" creationId="{BB3BD7B2-9510-4B27-B083-1D8DE4F00BE3}"/>
          </ac:spMkLst>
        </pc:spChg>
        <pc:graphicFrameChg chg="mod modGraphic">
          <ac:chgData name="David Ly (DJPR)" userId="f007a63c-c3c5-4dbf-b428-47e5ca075814" providerId="ADAL" clId="{F4979597-E7FA-4640-BF5E-7AE267B659FC}" dt="2020-12-01T21:25:42.607" v="29" actId="20577"/>
          <ac:graphicFrameMkLst>
            <pc:docMk/>
            <pc:sldMk cId="1844906361" sldId="346"/>
            <ac:graphicFrameMk id="9" creationId="{610598A4-60C9-4B0D-9D9C-D0D97D2A93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2/12/2020</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12/2/2020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12/2/2020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12/2/2020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12/2/2020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12/2/2020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12/2/2020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Nov 2019 vs Nov 2020:</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4276532701"/>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Nov 2019</a:t>
                      </a:r>
                    </a:p>
                  </a:txBody>
                  <a:tcPr marL="76340" marR="76340" marT="38170" marB="38170" anchor="ctr">
                    <a:solidFill>
                      <a:srgbClr val="002060"/>
                    </a:solidFill>
                  </a:tcPr>
                </a:tc>
                <a:tc>
                  <a:txBody>
                    <a:bodyPr/>
                    <a:lstStyle/>
                    <a:p>
                      <a:pPr algn="ctr"/>
                      <a:r>
                        <a:rPr lang="en-AU" sz="1200" dirty="0"/>
                        <a:t>At 30 Nov 2020</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254</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248</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126</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124</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128</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124</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119</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114</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9</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10</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30 Nov 2019 and compares it with 30 Nov 2020.</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 Work </a:t>
            </a:r>
            <a:r>
              <a:rPr lang="en-AU" sz="1400" b="1"/>
              <a:t>Plan Variations Lodged </a:t>
            </a:r>
            <a:r>
              <a:rPr lang="en-AU" sz="1400" b="1" dirty="0"/>
              <a:t>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3150868684"/>
              </p:ext>
            </p:extLst>
          </p:nvPr>
        </p:nvGraphicFramePr>
        <p:xfrm>
          <a:off x="355225" y="5317084"/>
          <a:ext cx="9063983" cy="1076518"/>
        </p:xfrm>
        <a:graphic>
          <a:graphicData uri="http://schemas.openxmlformats.org/drawingml/2006/table">
            <a:tbl>
              <a:tblPr firstRow="1" firstCol="1" lastCol="1" bandRow="1">
                <a:tableStyleId>{5C22544A-7EE6-4342-B048-85BDC9FD1C3A}</a:tableStyleId>
              </a:tblPr>
              <a:tblGrid>
                <a:gridCol w="1056325">
                  <a:extLst>
                    <a:ext uri="{9D8B030D-6E8A-4147-A177-3AD203B41FA5}">
                      <a16:colId xmlns:a16="http://schemas.microsoft.com/office/drawing/2014/main" val="3295249521"/>
                    </a:ext>
                  </a:extLst>
                </a:gridCol>
                <a:gridCol w="733265">
                  <a:extLst>
                    <a:ext uri="{9D8B030D-6E8A-4147-A177-3AD203B41FA5}">
                      <a16:colId xmlns:a16="http://schemas.microsoft.com/office/drawing/2014/main" val="3199867949"/>
                    </a:ext>
                  </a:extLst>
                </a:gridCol>
                <a:gridCol w="829316">
                  <a:extLst>
                    <a:ext uri="{9D8B030D-6E8A-4147-A177-3AD203B41FA5}">
                      <a16:colId xmlns:a16="http://schemas.microsoft.com/office/drawing/2014/main" val="4064855267"/>
                    </a:ext>
                  </a:extLst>
                </a:gridCol>
                <a:gridCol w="829316">
                  <a:extLst>
                    <a:ext uri="{9D8B030D-6E8A-4147-A177-3AD203B41FA5}">
                      <a16:colId xmlns:a16="http://schemas.microsoft.com/office/drawing/2014/main" val="2280007932"/>
                    </a:ext>
                  </a:extLst>
                </a:gridCol>
                <a:gridCol w="829316">
                  <a:extLst>
                    <a:ext uri="{9D8B030D-6E8A-4147-A177-3AD203B41FA5}">
                      <a16:colId xmlns:a16="http://schemas.microsoft.com/office/drawing/2014/main" val="3180067379"/>
                    </a:ext>
                  </a:extLst>
                </a:gridCol>
                <a:gridCol w="829316">
                  <a:extLst>
                    <a:ext uri="{9D8B030D-6E8A-4147-A177-3AD203B41FA5}">
                      <a16:colId xmlns:a16="http://schemas.microsoft.com/office/drawing/2014/main" val="442981113"/>
                    </a:ext>
                  </a:extLst>
                </a:gridCol>
                <a:gridCol w="829316">
                  <a:extLst>
                    <a:ext uri="{9D8B030D-6E8A-4147-A177-3AD203B41FA5}">
                      <a16:colId xmlns:a16="http://schemas.microsoft.com/office/drawing/2014/main" val="3345436955"/>
                    </a:ext>
                  </a:extLst>
                </a:gridCol>
                <a:gridCol w="829316">
                  <a:extLst>
                    <a:ext uri="{9D8B030D-6E8A-4147-A177-3AD203B41FA5}">
                      <a16:colId xmlns:a16="http://schemas.microsoft.com/office/drawing/2014/main" val="2014941730"/>
                    </a:ext>
                  </a:extLst>
                </a:gridCol>
                <a:gridCol w="829316">
                  <a:extLst>
                    <a:ext uri="{9D8B030D-6E8A-4147-A177-3AD203B41FA5}">
                      <a16:colId xmlns:a16="http://schemas.microsoft.com/office/drawing/2014/main" val="2033090969"/>
                    </a:ext>
                  </a:extLst>
                </a:gridCol>
                <a:gridCol w="875829">
                  <a:extLst>
                    <a:ext uri="{9D8B030D-6E8A-4147-A177-3AD203B41FA5}">
                      <a16:colId xmlns:a16="http://schemas.microsoft.com/office/drawing/2014/main" val="468684677"/>
                    </a:ext>
                  </a:extLst>
                </a:gridCol>
                <a:gridCol w="593352">
                  <a:extLst>
                    <a:ext uri="{9D8B030D-6E8A-4147-A177-3AD203B41FA5}">
                      <a16:colId xmlns:a16="http://schemas.microsoft.com/office/drawing/2014/main" val="172196264"/>
                    </a:ext>
                  </a:extLst>
                </a:gridCol>
              </a:tblGrid>
              <a:tr h="2381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b="1" u="none" strike="noStrike" dirty="0">
                          <a:effectLst/>
                          <a:latin typeface="+mn-lt"/>
                        </a:rPr>
                        <a:t>Basalt </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Sand</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Lime Stone</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Gravel</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Sedimentary</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Granite</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Clay</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Hornfels</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Slate</a:t>
                      </a:r>
                    </a:p>
                  </a:txBody>
                  <a:tcPr marL="9525" marR="9525" marT="9525" marB="0" anchor="ctr">
                    <a:solidFill>
                      <a:schemeClr val="accent6">
                        <a:lumMod val="50000"/>
                      </a:schemeClr>
                    </a:solidFill>
                  </a:tcPr>
                </a:tc>
                <a:tc>
                  <a:txBody>
                    <a:bodyPr/>
                    <a:lstStyle/>
                    <a:p>
                      <a:pPr algn="ctr"/>
                      <a:r>
                        <a:rPr lang="en-AU" sz="1000" b="1" dirty="0">
                          <a:latin typeface="+mn-lt"/>
                        </a:rPr>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829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6</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24</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4554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a:r>
                        <a:rPr lang="en-AU" sz="1000" b="1" i="0" dirty="0">
                          <a:solidFill>
                            <a:schemeClr val="bg1"/>
                          </a:solidFill>
                        </a:rPr>
                        <a:t>2</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Dec</a:t>
            </a:r>
            <a:r>
              <a:rPr lang="en-AU" sz="1200" b="1" dirty="0">
                <a:solidFill>
                  <a:schemeClr val="accent6">
                    <a:lumMod val="50000"/>
                  </a:schemeClr>
                </a:solidFill>
              </a:rPr>
              <a:t> 2019 </a:t>
            </a:r>
            <a:r>
              <a:rPr lang="en-AU" sz="1200" b="1" dirty="0">
                <a:solidFill>
                  <a:schemeClr val="accent6">
                    <a:lumMod val="50000"/>
                  </a:schemeClr>
                </a:solidFill>
                <a:latin typeface="Calibri" panose="020F0502020204030204"/>
              </a:rPr>
              <a:t>to Nov</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2020</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 (WA) lodged over a 12 month period since Dec 2019 and the number of applications lodged in Nov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 (WA) finalised over a 12 month period since Dec 2019 and those that were finalised in Nov 2020.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1211713440"/>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Nov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1</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4128691604"/>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Dec 2019 to Nov 2020</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27</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4</a:t>
                      </a:r>
                    </a:p>
                    <a:p>
                      <a:pPr algn="ctr"/>
                      <a:r>
                        <a:rPr lang="en-AU" sz="1000" b="1" dirty="0"/>
                        <a:t>Work Authority</a:t>
                      </a:r>
                    </a:p>
                  </a:txBody>
                  <a:tcPr marL="74295" marR="74295" marT="37148" marB="37148" anchor="ctr"/>
                </a:tc>
                <a:tc gridSpan="2">
                  <a:txBody>
                    <a:bodyPr/>
                    <a:lstStyle/>
                    <a:p>
                      <a:pPr algn="ctr"/>
                      <a:r>
                        <a:rPr lang="en-AU" sz="1000" b="1" dirty="0"/>
                        <a:t>23</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4278072412"/>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Nov</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3</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3</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3</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368808260"/>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Dec 2019 to Nov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36</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5</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31</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2</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W</a:t>
                      </a:r>
                    </a:p>
                  </a:txBody>
                  <a:tcPr marL="74295" marR="74295" anchor="ctr"/>
                </a:tc>
                <a:tc>
                  <a:txBody>
                    <a:bodyPr/>
                    <a:lstStyle/>
                    <a:p>
                      <a:pPr algn="ctr"/>
                      <a:r>
                        <a:rPr lang="en-AU" sz="900" b="1" dirty="0"/>
                        <a:t>24</a:t>
                      </a:r>
                    </a:p>
                    <a:p>
                      <a:pPr algn="ctr"/>
                      <a:r>
                        <a:rPr lang="en-AU" sz="900" b="1" dirty="0"/>
                        <a:t>A</a:t>
                      </a:r>
                    </a:p>
                  </a:txBody>
                  <a:tcPr marL="74295" marR="74295" anchor="ctr"/>
                </a:tc>
                <a:tc gridSpan="2">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6</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and Work Plan Variations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5" name="Picture 4">
            <a:extLst>
              <a:ext uri="{FF2B5EF4-FFF2-40B4-BE49-F238E27FC236}">
                <a16:creationId xmlns:a16="http://schemas.microsoft.com/office/drawing/2014/main" id="{A0A1BC09-AEE3-4D0C-8EBE-2713D55201FD}"/>
              </a:ext>
            </a:extLst>
          </p:cNvPr>
          <p:cNvPicPr>
            <a:picLocks noChangeAspect="1"/>
          </p:cNvPicPr>
          <p:nvPr/>
        </p:nvPicPr>
        <p:blipFill>
          <a:blip r:embed="rId2"/>
          <a:stretch>
            <a:fillRect/>
          </a:stretch>
        </p:blipFill>
        <p:spPr>
          <a:xfrm>
            <a:off x="283059" y="1446607"/>
            <a:ext cx="9339881"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40</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a:t>
            </a:r>
            <a:r>
              <a:rPr lang="en-AU" sz="1000" b="1" dirty="0"/>
              <a:t>21</a:t>
            </a:r>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Dec 2019 to Nov 2020</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in a month can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 work plan variation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Dec 2019 </a:t>
              </a:r>
              <a:r>
                <a:rPr lang="en-AU" sz="1000" dirty="0">
                  <a:solidFill>
                    <a:schemeClr val="tx1"/>
                  </a:solidFill>
                </a:rPr>
                <a:t>to </a:t>
              </a:r>
              <a:r>
                <a:rPr lang="en-AU" sz="1000" dirty="0">
                  <a:solidFill>
                    <a:schemeClr val="tx1">
                      <a:lumMod val="85000"/>
                      <a:lumOff val="15000"/>
                    </a:schemeClr>
                  </a:solidFill>
                </a:rPr>
                <a:t>Nov 2020.</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3368054061"/>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128</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25</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244</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13</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marT="37148" marB="37148" anchor="ctr"/>
                </a:tc>
                <a:tc>
                  <a:txBody>
                    <a:bodyPr/>
                    <a:lstStyle/>
                    <a:p>
                      <a:pPr algn="ctr" fontAlgn="b"/>
                      <a:r>
                        <a:rPr lang="en-AU" sz="900" b="0" i="0" u="none" strike="noStrike" dirty="0">
                          <a:solidFill>
                            <a:schemeClr val="tx1"/>
                          </a:solidFill>
                          <a:effectLst/>
                          <a:latin typeface="+mn-lt"/>
                        </a:rPr>
                        <a:t>16</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1688509694"/>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58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58</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marT="37148" marB="37148" anchor="ctr"/>
                </a:tc>
                <a:tc>
                  <a:txBody>
                    <a:bodyPr/>
                    <a:lstStyle/>
                    <a:p>
                      <a:pPr algn="ctr" fontAlgn="b"/>
                      <a:r>
                        <a:rPr lang="en-AU" sz="900" b="0" i="0" u="none" strike="noStrike">
                          <a:solidFill>
                            <a:schemeClr val="tx1"/>
                          </a:solidFill>
                          <a:effectLst/>
                          <a:latin typeface="+mn-lt"/>
                          <a:cs typeface="Calibri" panose="020F0502020204030204" pitchFamily="34" charset="0"/>
                        </a:rPr>
                        <a:t>14</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6" ma:contentTypeDescription="DEDJTR Document" ma:contentTypeScope="" ma:versionID="6dcae47217a84a0cfd65ed82ecb2af42">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433756f7922676202870304cad6aabcc"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9071DE-8301-4E60-8889-FFEE6ED1CAAA}">
  <ds:schemaRefs>
    <ds:schemaRef ds:uri="http://schemas.microsoft.com/sharepoint/v3/contenttype/forms"/>
  </ds:schemaRefs>
</ds:datastoreItem>
</file>

<file path=customXml/itemProps2.xml><?xml version="1.0" encoding="utf-8"?>
<ds:datastoreItem xmlns:ds="http://schemas.openxmlformats.org/officeDocument/2006/customXml" ds:itemID="{B4C1A488-D36D-4BB8-9A22-5BBAE0838621}">
  <ds:schemaRefs>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d8656102-7c7b-4021-94e7-299bfa2f7616"/>
    <ds:schemaRef ds:uri="d95fa365-6051-4755-a57a-b1b515a65ccf"/>
    <ds:schemaRef ds:uri="1970f3ff-c7c3-4b73-8f0c-0bc260d159f3"/>
    <ds:schemaRef ds:uri="http://www.w3.org/XML/1998/namespace"/>
    <ds:schemaRef ds:uri="http://purl.org/dc/dcmitype/"/>
  </ds:schemaRefs>
</ds:datastoreItem>
</file>

<file path=customXml/itemProps3.xml><?xml version="1.0" encoding="utf-8"?>
<ds:datastoreItem xmlns:ds="http://schemas.openxmlformats.org/officeDocument/2006/customXml" ds:itemID="{37C4898F-04AD-4ACC-9D91-4AE2D5203B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21966</TotalTime>
  <Words>810</Words>
  <Application>Microsoft Office PowerPoint</Application>
  <PresentationFormat>A4 Paper (210x297 mm)</PresentationFormat>
  <Paragraphs>236</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(DJPR)</cp:lastModifiedBy>
  <cp:revision>512</cp:revision>
  <cp:lastPrinted>2018-08-15T22:59:59Z</cp:lastPrinted>
  <dcterms:created xsi:type="dcterms:W3CDTF">2018-03-26T01:27:34Z</dcterms:created>
  <dcterms:modified xsi:type="dcterms:W3CDTF">2020-12-01T21:51:15Z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