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62C319-6EC8-47DD-BF90-F364654F5E53}" v="2" dt="2019-11-06T05:22:42.9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11" d="100"/>
          <a:sy n="111" d="100"/>
        </p:scale>
        <p:origin x="588" y="11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EDJTR)" userId="e1110fe0-4210-4c35-b4be-90cf9e8ca094" providerId="ADAL" clId="{5762C319-6EC8-47DD-BF90-F364654F5E53}"/>
    <pc:docChg chg="custSel modSld">
      <pc:chgData name="David Ly (DEDJTR)" userId="e1110fe0-4210-4c35-b4be-90cf9e8ca094" providerId="ADAL" clId="{5762C319-6EC8-47DD-BF90-F364654F5E53}" dt="2019-11-06T05:24:26.568" v="218" actId="20577"/>
      <pc:docMkLst>
        <pc:docMk/>
      </pc:docMkLst>
      <pc:sldChg chg="modSp">
        <pc:chgData name="David Ly (DEDJTR)" userId="e1110fe0-4210-4c35-b4be-90cf9e8ca094" providerId="ADAL" clId="{5762C319-6EC8-47DD-BF90-F364654F5E53}" dt="2019-11-06T04:54:56.349" v="211" actId="20577"/>
        <pc:sldMkLst>
          <pc:docMk/>
          <pc:sldMk cId="1485009367" sldId="343"/>
        </pc:sldMkLst>
        <pc:graphicFrameChg chg="modGraphic">
          <ac:chgData name="David Ly (DEDJTR)" userId="e1110fe0-4210-4c35-b4be-90cf9e8ca094" providerId="ADAL" clId="{5762C319-6EC8-47DD-BF90-F364654F5E53}" dt="2019-11-06T04:54:29.270" v="201" actId="20577"/>
          <ac:graphicFrameMkLst>
            <pc:docMk/>
            <pc:sldMk cId="1485009367" sldId="343"/>
            <ac:graphicFrameMk id="4" creationId="{E988E0CF-FA75-48F8-803A-5B3875E76CB1}"/>
          </ac:graphicFrameMkLst>
        </pc:graphicFrameChg>
        <pc:graphicFrameChg chg="modGraphic">
          <ac:chgData name="David Ly (DEDJTR)" userId="e1110fe0-4210-4c35-b4be-90cf9e8ca094" providerId="ADAL" clId="{5762C319-6EC8-47DD-BF90-F364654F5E53}" dt="2019-11-06T04:54:56.349" v="211" actId="20577"/>
          <ac:graphicFrameMkLst>
            <pc:docMk/>
            <pc:sldMk cId="1485009367" sldId="343"/>
            <ac:graphicFrameMk id="5" creationId="{3AF0F180-F57B-467F-B6C0-C0EA3DBEBB84}"/>
          </ac:graphicFrameMkLst>
        </pc:graphicFrameChg>
        <pc:graphicFrameChg chg="modGraphic">
          <ac:chgData name="David Ly (DEDJTR)" userId="e1110fe0-4210-4c35-b4be-90cf9e8ca094" providerId="ADAL" clId="{5762C319-6EC8-47DD-BF90-F364654F5E53}" dt="2019-11-06T04:54:21.305" v="197" actId="20577"/>
          <ac:graphicFrameMkLst>
            <pc:docMk/>
            <pc:sldMk cId="1485009367" sldId="343"/>
            <ac:graphicFrameMk id="14" creationId="{2C0F53DE-BD5A-488C-A22F-6669BC2CEE2C}"/>
          </ac:graphicFrameMkLst>
        </pc:graphicFrameChg>
        <pc:graphicFrameChg chg="modGraphic">
          <ac:chgData name="David Ly (DEDJTR)" userId="e1110fe0-4210-4c35-b4be-90cf9e8ca094" providerId="ADAL" clId="{5762C319-6EC8-47DD-BF90-F364654F5E53}" dt="2019-11-06T04:54:43.433" v="207" actId="20577"/>
          <ac:graphicFrameMkLst>
            <pc:docMk/>
            <pc:sldMk cId="1485009367" sldId="343"/>
            <ac:graphicFrameMk id="15" creationId="{AC974449-2F34-42A8-B501-B091720CD9B7}"/>
          </ac:graphicFrameMkLst>
        </pc:graphicFrameChg>
        <pc:graphicFrameChg chg="modGraphic">
          <ac:chgData name="David Ly (DEDJTR)" userId="e1110fe0-4210-4c35-b4be-90cf9e8ca094" providerId="ADAL" clId="{5762C319-6EC8-47DD-BF90-F364654F5E53}" dt="2019-11-06T04:13:07.048" v="149" actId="20577"/>
          <ac:graphicFrameMkLst>
            <pc:docMk/>
            <pc:sldMk cId="1485009367" sldId="343"/>
            <ac:graphicFrameMk id="28" creationId="{A1D9E160-71B7-4DEE-B337-6C67E3518A79}"/>
          </ac:graphicFrameMkLst>
        </pc:graphicFrameChg>
      </pc:sldChg>
      <pc:sldChg chg="addSp delSp modSp">
        <pc:chgData name="David Ly (DEDJTR)" userId="e1110fe0-4210-4c35-b4be-90cf9e8ca094" providerId="ADAL" clId="{5762C319-6EC8-47DD-BF90-F364654F5E53}" dt="2019-11-06T05:22:47.407" v="214" actId="1076"/>
        <pc:sldMkLst>
          <pc:docMk/>
          <pc:sldMk cId="2273189841" sldId="344"/>
        </pc:sldMkLst>
        <pc:picChg chg="del">
          <ac:chgData name="David Ly (DEDJTR)" userId="e1110fe0-4210-4c35-b4be-90cf9e8ca094" providerId="ADAL" clId="{5762C319-6EC8-47DD-BF90-F364654F5E53}" dt="2019-11-06T04:25:11.342" v="150" actId="478"/>
          <ac:picMkLst>
            <pc:docMk/>
            <pc:sldMk cId="2273189841" sldId="344"/>
            <ac:picMk id="2" creationId="{7E3DACC4-5BCD-4E63-B779-52ACC183D0BF}"/>
          </ac:picMkLst>
        </pc:picChg>
        <pc:picChg chg="add del mod">
          <ac:chgData name="David Ly (DEDJTR)" userId="e1110fe0-4210-4c35-b4be-90cf9e8ca094" providerId="ADAL" clId="{5762C319-6EC8-47DD-BF90-F364654F5E53}" dt="2019-11-06T05:22:40.300" v="212" actId="478"/>
          <ac:picMkLst>
            <pc:docMk/>
            <pc:sldMk cId="2273189841" sldId="344"/>
            <ac:picMk id="3" creationId="{7F864821-D576-4439-85CA-8AF73AC4BCF6}"/>
          </ac:picMkLst>
        </pc:picChg>
        <pc:picChg chg="add mod">
          <ac:chgData name="David Ly (DEDJTR)" userId="e1110fe0-4210-4c35-b4be-90cf9e8ca094" providerId="ADAL" clId="{5762C319-6EC8-47DD-BF90-F364654F5E53}" dt="2019-11-06T05:22:47.407" v="214" actId="1076"/>
          <ac:picMkLst>
            <pc:docMk/>
            <pc:sldMk cId="2273189841" sldId="344"/>
            <ac:picMk id="4" creationId="{EBFD4DFC-ED38-417F-B338-E17F71E752AF}"/>
          </ac:picMkLst>
        </pc:picChg>
      </pc:sldChg>
      <pc:sldChg chg="modSp">
        <pc:chgData name="David Ly (DEDJTR)" userId="e1110fe0-4210-4c35-b4be-90cf9e8ca094" providerId="ADAL" clId="{5762C319-6EC8-47DD-BF90-F364654F5E53}" dt="2019-11-06T05:24:26.568" v="218" actId="20577"/>
        <pc:sldMkLst>
          <pc:docMk/>
          <pc:sldMk cId="945573038" sldId="345"/>
        </pc:sldMkLst>
        <pc:spChg chg="mod">
          <ac:chgData name="David Ly (DEDJTR)" userId="e1110fe0-4210-4c35-b4be-90cf9e8ca094" providerId="ADAL" clId="{5762C319-6EC8-47DD-BF90-F364654F5E53}" dt="2019-11-06T05:24:26.568" v="218" actId="20577"/>
          <ac:spMkLst>
            <pc:docMk/>
            <pc:sldMk cId="945573038" sldId="345"/>
            <ac:spMk id="7" creationId="{33A6EDAD-BA59-4AC4-B708-282844F2C753}"/>
          </ac:spMkLst>
        </pc:spChg>
        <pc:graphicFrameChg chg="modGraphic">
          <ac:chgData name="David Ly (DEDJTR)" userId="e1110fe0-4210-4c35-b4be-90cf9e8ca094" providerId="ADAL" clId="{5762C319-6EC8-47DD-BF90-F364654F5E53}" dt="2019-11-06T04:38:07.371" v="176" actId="20577"/>
          <ac:graphicFrameMkLst>
            <pc:docMk/>
            <pc:sldMk cId="945573038" sldId="345"/>
            <ac:graphicFrameMk id="8" creationId="{287F354C-4591-4D59-AEC7-DCDAB4A8E397}"/>
          </ac:graphicFrameMkLst>
        </pc:graphicFrameChg>
        <pc:graphicFrameChg chg="modGraphic">
          <ac:chgData name="David Ly (DEDJTR)" userId="e1110fe0-4210-4c35-b4be-90cf9e8ca094" providerId="ADAL" clId="{5762C319-6EC8-47DD-BF90-F364654F5E53}" dt="2019-11-06T04:41:36.188" v="189" actId="20577"/>
          <ac:graphicFrameMkLst>
            <pc:docMk/>
            <pc:sldMk cId="945573038" sldId="345"/>
            <ac:graphicFrameMk id="9" creationId="{EA636E0F-366E-4E8B-92F0-1138394E488B}"/>
          </ac:graphicFrameMkLst>
        </pc:graphicFrameChg>
      </pc:sldChg>
      <pc:sldChg chg="modSp">
        <pc:chgData name="David Ly (DEDJTR)" userId="e1110fe0-4210-4c35-b4be-90cf9e8ca094" providerId="ADAL" clId="{5762C319-6EC8-47DD-BF90-F364654F5E53}" dt="2019-11-06T04:00:14.119" v="82" actId="20577"/>
        <pc:sldMkLst>
          <pc:docMk/>
          <pc:sldMk cId="1844906361" sldId="346"/>
        </pc:sldMkLst>
        <pc:graphicFrameChg chg="modGraphic">
          <ac:chgData name="David Ly (DEDJTR)" userId="e1110fe0-4210-4c35-b4be-90cf9e8ca094" providerId="ADAL" clId="{5762C319-6EC8-47DD-BF90-F364654F5E53}" dt="2019-11-06T04:00:14.119" v="82"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6/11/2019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3506471840"/>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Oct 2018 </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Oct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103</a:t>
                      </a:r>
                    </a:p>
                  </a:txBody>
                  <a:tcPr marL="76340" marR="76340" marT="46979" marB="46979" anchor="ctr">
                    <a:solidFill>
                      <a:schemeClr val="accent5"/>
                    </a:solidFill>
                  </a:tcPr>
                </a:tc>
                <a:tc>
                  <a:txBody>
                    <a:bodyPr/>
                    <a:lstStyle/>
                    <a:p>
                      <a:pPr algn="ctr"/>
                      <a:r>
                        <a:rPr lang="en-AU" sz="1200" b="1" dirty="0">
                          <a:solidFill>
                            <a:schemeClr val="tx1"/>
                          </a:solidFill>
                        </a:rPr>
                        <a:t>130</a:t>
                      </a:r>
                    </a:p>
                  </a:txBody>
                  <a:tcPr marL="76340" marR="76340" marT="46979" marB="46979" anchor="ctr">
                    <a:solidFill>
                      <a:schemeClr val="accent5"/>
                    </a:solidFill>
                  </a:tcPr>
                </a:tc>
                <a:tc>
                  <a:txBody>
                    <a:bodyPr/>
                    <a:lstStyle/>
                    <a:p>
                      <a:pPr algn="ctr"/>
                      <a:r>
                        <a:rPr lang="en-AU" sz="1200" b="1" dirty="0">
                          <a:solidFill>
                            <a:schemeClr val="tx1"/>
                          </a:solidFill>
                        </a:rPr>
                        <a:t>85</a:t>
                      </a:r>
                    </a:p>
                  </a:txBody>
                  <a:tcPr marL="76340" marR="76340" marT="46979" marB="46979" anchor="ctr">
                    <a:solidFill>
                      <a:schemeClr val="accent5"/>
                    </a:solidFill>
                  </a:tcPr>
                </a:tc>
                <a:tc>
                  <a:txBody>
                    <a:bodyPr/>
                    <a:lstStyle/>
                    <a:p>
                      <a:pPr algn="ctr"/>
                      <a:r>
                        <a:rPr lang="en-AU" sz="1200" b="1" dirty="0">
                          <a:solidFill>
                            <a:schemeClr val="bg1"/>
                          </a:solidFill>
                        </a:rPr>
                        <a:t>318</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152</a:t>
                      </a:r>
                    </a:p>
                  </a:txBody>
                  <a:tcPr marL="76340" marR="76340" marT="46979" marB="46979" anchor="ctr">
                    <a:solidFill>
                      <a:schemeClr val="accent5"/>
                    </a:solidFill>
                  </a:tcPr>
                </a:tc>
                <a:tc>
                  <a:txBody>
                    <a:bodyPr/>
                    <a:lstStyle/>
                    <a:p>
                      <a:pPr algn="ctr"/>
                      <a:r>
                        <a:rPr lang="en-AU" sz="1200" b="1" dirty="0">
                          <a:solidFill>
                            <a:schemeClr val="tx1"/>
                          </a:solidFill>
                        </a:rPr>
                        <a:t>120</a:t>
                      </a:r>
                    </a:p>
                  </a:txBody>
                  <a:tcPr marL="76340" marR="76340" marT="46979" marB="46979" anchor="ctr">
                    <a:solidFill>
                      <a:schemeClr val="accent5"/>
                    </a:solidFill>
                  </a:tcPr>
                </a:tc>
                <a:tc>
                  <a:txBody>
                    <a:bodyPr/>
                    <a:lstStyle/>
                    <a:p>
                      <a:pPr algn="ctr"/>
                      <a:r>
                        <a:rPr lang="en-AU" sz="1200" b="1" dirty="0">
                          <a:solidFill>
                            <a:schemeClr val="tx1"/>
                          </a:solidFill>
                        </a:rPr>
                        <a:t>86</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358</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63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59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203</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233</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40</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71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115</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67</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48</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10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125</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8</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Oct 2018 vs Oct 2019:</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221088" y="5213086"/>
            <a:ext cx="6868552" cy="1086582"/>
            <a:chOff x="7347692" y="2036671"/>
            <a:chExt cx="2325731" cy="3059785"/>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1"/>
              <a:ext cx="2325731" cy="2611005"/>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Oct 2018 and compares it with 31 Oct 2019. </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758019163"/>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Oct</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34</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3</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31</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0</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256783116"/>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Nov 2018 to Oct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413</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53</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349</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11</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43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285</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60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2860379777"/>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in Oct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45</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13</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27</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5</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3939625590"/>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 Nov 2018 to Oct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353</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96</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236</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21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382709860"/>
              </p:ext>
            </p:extLst>
          </p:nvPr>
        </p:nvGraphicFramePr>
        <p:xfrm>
          <a:off x="314065" y="5150567"/>
          <a:ext cx="8973058" cy="1280160"/>
        </p:xfrm>
        <a:graphic>
          <a:graphicData uri="http://schemas.openxmlformats.org/drawingml/2006/table">
            <a:tbl>
              <a:tblPr firstRow="1" firstCol="1" bandRow="1">
                <a:tableStyleId>{7DF18680-E054-41AD-8BC1-D1AEF772440D}</a:tableStyleId>
              </a:tblPr>
              <a:tblGrid>
                <a:gridCol w="942644">
                  <a:extLst>
                    <a:ext uri="{9D8B030D-6E8A-4147-A177-3AD203B41FA5}">
                      <a16:colId xmlns:a16="http://schemas.microsoft.com/office/drawing/2014/main" val="3295249521"/>
                    </a:ext>
                  </a:extLst>
                </a:gridCol>
                <a:gridCol w="540286">
                  <a:extLst>
                    <a:ext uri="{9D8B030D-6E8A-4147-A177-3AD203B41FA5}">
                      <a16:colId xmlns:a16="http://schemas.microsoft.com/office/drawing/2014/main" val="1025019330"/>
                    </a:ext>
                  </a:extLst>
                </a:gridCol>
                <a:gridCol w="743992">
                  <a:extLst>
                    <a:ext uri="{9D8B030D-6E8A-4147-A177-3AD203B41FA5}">
                      <a16:colId xmlns:a16="http://schemas.microsoft.com/office/drawing/2014/main" val="253886672"/>
                    </a:ext>
                  </a:extLst>
                </a:gridCol>
                <a:gridCol w="711321">
                  <a:extLst>
                    <a:ext uri="{9D8B030D-6E8A-4147-A177-3AD203B41FA5}">
                      <a16:colId xmlns:a16="http://schemas.microsoft.com/office/drawing/2014/main" val="4262654814"/>
                    </a:ext>
                  </a:extLst>
                </a:gridCol>
                <a:gridCol w="949809">
                  <a:extLst>
                    <a:ext uri="{9D8B030D-6E8A-4147-A177-3AD203B41FA5}">
                      <a16:colId xmlns:a16="http://schemas.microsoft.com/office/drawing/2014/main" val="2811748536"/>
                    </a:ext>
                  </a:extLst>
                </a:gridCol>
                <a:gridCol w="747453">
                  <a:extLst>
                    <a:ext uri="{9D8B030D-6E8A-4147-A177-3AD203B41FA5}">
                      <a16:colId xmlns:a16="http://schemas.microsoft.com/office/drawing/2014/main" val="718419010"/>
                    </a:ext>
                  </a:extLst>
                </a:gridCol>
                <a:gridCol w="747453">
                  <a:extLst>
                    <a:ext uri="{9D8B030D-6E8A-4147-A177-3AD203B41FA5}">
                      <a16:colId xmlns:a16="http://schemas.microsoft.com/office/drawing/2014/main" val="1844338853"/>
                    </a:ext>
                  </a:extLst>
                </a:gridCol>
                <a:gridCol w="837030">
                  <a:extLst>
                    <a:ext uri="{9D8B030D-6E8A-4147-A177-3AD203B41FA5}">
                      <a16:colId xmlns:a16="http://schemas.microsoft.com/office/drawing/2014/main" val="1078895545"/>
                    </a:ext>
                  </a:extLst>
                </a:gridCol>
                <a:gridCol w="558009">
                  <a:extLst>
                    <a:ext uri="{9D8B030D-6E8A-4147-A177-3AD203B41FA5}">
                      <a16:colId xmlns:a16="http://schemas.microsoft.com/office/drawing/2014/main" val="198735558"/>
                    </a:ext>
                  </a:extLst>
                </a:gridCol>
                <a:gridCol w="500112">
                  <a:extLst>
                    <a:ext uri="{9D8B030D-6E8A-4147-A177-3AD203B41FA5}">
                      <a16:colId xmlns:a16="http://schemas.microsoft.com/office/drawing/2014/main" val="1203294266"/>
                    </a:ext>
                  </a:extLst>
                </a:gridCol>
                <a:gridCol w="648210">
                  <a:extLst>
                    <a:ext uri="{9D8B030D-6E8A-4147-A177-3AD203B41FA5}">
                      <a16:colId xmlns:a16="http://schemas.microsoft.com/office/drawing/2014/main" val="3360094660"/>
                    </a:ext>
                  </a:extLst>
                </a:gridCol>
                <a:gridCol w="529130">
                  <a:extLst>
                    <a:ext uri="{9D8B030D-6E8A-4147-A177-3AD203B41FA5}">
                      <a16:colId xmlns:a16="http://schemas.microsoft.com/office/drawing/2014/main" val="3109064436"/>
                    </a:ext>
                  </a:extLst>
                </a:gridCol>
                <a:gridCol w="517609">
                  <a:extLst>
                    <a:ext uri="{9D8B030D-6E8A-4147-A177-3AD203B41FA5}">
                      <a16:colId xmlns:a16="http://schemas.microsoft.com/office/drawing/2014/main" val="2599793478"/>
                    </a:ext>
                  </a:extLst>
                </a:gridCol>
              </a:tblGrid>
              <a:tr h="473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err="1"/>
                        <a:t>Andalusite</a:t>
                      </a:r>
                      <a:endParaRPr lang="en-AU" sz="1000" dirty="0"/>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384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26</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43</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384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5</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1" dirty="0">
                          <a:solidFill>
                            <a:schemeClr val="bg1"/>
                          </a:solidFill>
                        </a:rPr>
                        <a:t>11</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50932"/>
            <a:ext cx="9497094" cy="1635199"/>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Nov 2018 to Oct 2019</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Nov 2018 and the number lodged in Oct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Nov 2018 and those that were finalised in Oct 2019.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3125755" cy="230832"/>
          </a:xfrm>
          <a:prstGeom prst="rect">
            <a:avLst/>
          </a:prstGeom>
          <a:noFill/>
        </p:spPr>
        <p:txBody>
          <a:bodyPr wrap="square" rtlCol="0">
            <a:spAutoFit/>
          </a:bodyPr>
          <a:lstStyle/>
          <a:p>
            <a:r>
              <a:rPr lang="en-AU" sz="900" dirty="0">
                <a:solidFill>
                  <a:sysClr val="windowText" lastClr="000000"/>
                </a:solidFill>
              </a:rPr>
              <a:t>* Licence Applications, Variations &amp; Work Plans(minerals) </a:t>
            </a:r>
            <a:endParaRPr lang="en-AU" sz="900" dirty="0"/>
          </a:p>
        </p:txBody>
      </p:sp>
      <p:pic>
        <p:nvPicPr>
          <p:cNvPr id="4" name="Picture 3">
            <a:extLst>
              <a:ext uri="{FF2B5EF4-FFF2-40B4-BE49-F238E27FC236}">
                <a16:creationId xmlns:a16="http://schemas.microsoft.com/office/drawing/2014/main" id="{EBFD4DFC-ED38-417F-B338-E17F71E752AF}"/>
              </a:ext>
            </a:extLst>
          </p:cNvPr>
          <p:cNvPicPr>
            <a:picLocks noChangeAspect="1"/>
          </p:cNvPicPr>
          <p:nvPr/>
        </p:nvPicPr>
        <p:blipFill>
          <a:blip r:embed="rId2"/>
          <a:stretch>
            <a:fillRect/>
          </a:stretch>
        </p:blipFill>
        <p:spPr>
          <a:xfrm>
            <a:off x="0" y="1559922"/>
            <a:ext cx="9638611"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a:t>
            </a:r>
            <a:r>
              <a:rPr lang="en-AU" sz="1050"/>
              <a:t>: 9</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a:t>
            </a:r>
            <a:r>
              <a:rPr lang="en-AU" sz="1000"/>
              <a:t>: 17</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3581554376"/>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42</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516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15</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1042546019"/>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112</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40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Nov 2018 to Oct 2019</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Nov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Oct 2018 </a:t>
              </a:r>
              <a:r>
                <a:rPr lang="en-AU" sz="1000" dirty="0">
                  <a:solidFill>
                    <a:schemeClr val="tx1"/>
                  </a:solidFill>
                </a:rPr>
                <a:t>to Oct 2019</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3" ma:contentTypeDescription="DEDJTR Document" ma:contentTypeScope="" ma:versionID="0b10f9c85d4f5047b466fc4574205a01">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f435f809ae824016352222483bb77f5a"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63C5F2-71DB-4974-955E-DF7709F90F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853575-2C2D-4444-88A9-B2C7FAFD3CB1}">
  <ds:schemaRefs>
    <ds:schemaRef ds:uri="http://purl.org/dc/elements/1.1/"/>
    <ds:schemaRef ds:uri="http://schemas.microsoft.com/office/2006/metadata/properties"/>
    <ds:schemaRef ds:uri="1970f3ff-c7c3-4b73-8f0c-0bc260d159f3"/>
    <ds:schemaRef ds:uri="http://purl.org/dc/terms/"/>
    <ds:schemaRef ds:uri="d95fa365-6051-4755-a57a-b1b515a65ccf"/>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http://www.w3.org/XML/1998/namespace"/>
    <ds:schemaRef ds:uri="http://purl.org/dc/dcmitype/"/>
  </ds:schemaRefs>
</ds:datastoreItem>
</file>

<file path=customXml/itemProps3.xml><?xml version="1.0" encoding="utf-8"?>
<ds:datastoreItem xmlns:ds="http://schemas.openxmlformats.org/officeDocument/2006/customXml" ds:itemID="{41C71D59-7CC3-4059-ADF1-D55CD60851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20026</TotalTime>
  <Words>834</Words>
  <Application>Microsoft Office PowerPoint</Application>
  <PresentationFormat>A4 Paper (210x297 mm)</PresentationFormat>
  <Paragraphs>289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519</cp:revision>
  <cp:lastPrinted>2018-08-14T03:53:50Z</cp:lastPrinted>
  <dcterms:created xsi:type="dcterms:W3CDTF">2018-03-26T01:27:34Z</dcterms:created>
  <dcterms:modified xsi:type="dcterms:W3CDTF">2019-11-06T05:24:29Z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