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52556D-FD11-4CF8-8181-73940DCE3AB5}" v="3" dt="2021-07-02T03:22:52.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12" d="100"/>
          <a:sy n="112" d="100"/>
        </p:scale>
        <p:origin x="1212"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8152556D-FD11-4CF8-8181-73940DCE3AB5}"/>
    <pc:docChg chg="custSel modSld">
      <pc:chgData name="David Ly (DJPR)" userId="e1110fe0-4210-4c35-b4be-90cf9e8ca094" providerId="ADAL" clId="{8152556D-FD11-4CF8-8181-73940DCE3AB5}" dt="2021-07-02T03:39:46.382" v="107" actId="20577"/>
      <pc:docMkLst>
        <pc:docMk/>
      </pc:docMkLst>
      <pc:sldChg chg="modSp mod">
        <pc:chgData name="David Ly (DJPR)" userId="e1110fe0-4210-4c35-b4be-90cf9e8ca094" providerId="ADAL" clId="{8152556D-FD11-4CF8-8181-73940DCE3AB5}" dt="2021-07-02T03:22:33.879" v="73" actId="20577"/>
        <pc:sldMkLst>
          <pc:docMk/>
          <pc:sldMk cId="1485009367" sldId="343"/>
        </pc:sldMkLst>
        <pc:spChg chg="mod">
          <ac:chgData name="David Ly (DJPR)" userId="e1110fe0-4210-4c35-b4be-90cf9e8ca094" providerId="ADAL" clId="{8152556D-FD11-4CF8-8181-73940DCE3AB5}" dt="2021-07-02T03:01:39.576" v="1"/>
          <ac:spMkLst>
            <pc:docMk/>
            <pc:sldMk cId="1485009367" sldId="343"/>
            <ac:spMk id="30" creationId="{47BC348D-F4B1-4AB8-A1C9-0EC75629AAC4}"/>
          </ac:spMkLst>
        </pc:spChg>
        <pc:spChg chg="mod">
          <ac:chgData name="David Ly (DJPR)" userId="e1110fe0-4210-4c35-b4be-90cf9e8ca094" providerId="ADAL" clId="{8152556D-FD11-4CF8-8181-73940DCE3AB5}" dt="2021-07-02T03:01:39.576" v="1"/>
          <ac:spMkLst>
            <pc:docMk/>
            <pc:sldMk cId="1485009367" sldId="343"/>
            <ac:spMk id="35" creationId="{D4EBF142-F80A-4B1F-9B8A-4CE7E8539275}"/>
          </ac:spMkLst>
        </pc:spChg>
        <pc:graphicFrameChg chg="mod modGraphic">
          <ac:chgData name="David Ly (DJPR)" userId="e1110fe0-4210-4c35-b4be-90cf9e8ca094" providerId="ADAL" clId="{8152556D-FD11-4CF8-8181-73940DCE3AB5}" dt="2021-07-02T03:13:55.250" v="51" actId="20577"/>
          <ac:graphicFrameMkLst>
            <pc:docMk/>
            <pc:sldMk cId="1485009367" sldId="343"/>
            <ac:graphicFrameMk id="18" creationId="{B9371CE6-3621-44FB-B18C-42BBCA1FB57D}"/>
          </ac:graphicFrameMkLst>
        </pc:graphicFrameChg>
        <pc:graphicFrameChg chg="mod modGraphic">
          <ac:chgData name="David Ly (DJPR)" userId="e1110fe0-4210-4c35-b4be-90cf9e8ca094" providerId="ADAL" clId="{8152556D-FD11-4CF8-8181-73940DCE3AB5}" dt="2021-07-02T03:13:58.400" v="53"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8152556D-FD11-4CF8-8181-73940DCE3AB5}" dt="2021-07-02T03:22:33.879" v="73" actId="20577"/>
          <ac:graphicFrameMkLst>
            <pc:docMk/>
            <pc:sldMk cId="1485009367" sldId="343"/>
            <ac:graphicFrameMk id="28" creationId="{A1D9E160-71B7-4DEE-B337-6C67E3518A79}"/>
          </ac:graphicFrameMkLst>
        </pc:graphicFrameChg>
        <pc:graphicFrameChg chg="mod modGraphic">
          <ac:chgData name="David Ly (DJPR)" userId="e1110fe0-4210-4c35-b4be-90cf9e8ca094" providerId="ADAL" clId="{8152556D-FD11-4CF8-8181-73940DCE3AB5}" dt="2021-07-02T03:13:46.597" v="45"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8152556D-FD11-4CF8-8181-73940DCE3AB5}" dt="2021-07-02T03:13:50.394" v="49" actId="20577"/>
          <ac:graphicFrameMkLst>
            <pc:docMk/>
            <pc:sldMk cId="1485009367" sldId="343"/>
            <ac:graphicFrameMk id="40" creationId="{C67C88B7-B89B-40D0-997E-E8FBAEB627C7}"/>
          </ac:graphicFrameMkLst>
        </pc:graphicFrameChg>
      </pc:sldChg>
      <pc:sldChg chg="addSp delSp modSp mod">
        <pc:chgData name="David Ly (DJPR)" userId="e1110fe0-4210-4c35-b4be-90cf9e8ca094" providerId="ADAL" clId="{8152556D-FD11-4CF8-8181-73940DCE3AB5}" dt="2021-07-02T03:22:55.057" v="76" actId="1076"/>
        <pc:sldMkLst>
          <pc:docMk/>
          <pc:sldMk cId="2273189841" sldId="344"/>
        </pc:sldMkLst>
        <pc:picChg chg="add mod">
          <ac:chgData name="David Ly (DJPR)" userId="e1110fe0-4210-4c35-b4be-90cf9e8ca094" providerId="ADAL" clId="{8152556D-FD11-4CF8-8181-73940DCE3AB5}" dt="2021-07-02T03:22:55.057" v="76" actId="1076"/>
          <ac:picMkLst>
            <pc:docMk/>
            <pc:sldMk cId="2273189841" sldId="344"/>
            <ac:picMk id="3" creationId="{27774D43-85B4-408C-84B8-7173B0F76AC0}"/>
          </ac:picMkLst>
        </pc:picChg>
        <pc:picChg chg="del">
          <ac:chgData name="David Ly (DJPR)" userId="e1110fe0-4210-4c35-b4be-90cf9e8ca094" providerId="ADAL" clId="{8152556D-FD11-4CF8-8181-73940DCE3AB5}" dt="2021-07-02T03:22:50.355" v="74" actId="478"/>
          <ac:picMkLst>
            <pc:docMk/>
            <pc:sldMk cId="2273189841" sldId="344"/>
            <ac:picMk id="5" creationId="{1998110D-3CF0-4E2D-B3CB-0A3B0A1B4A85}"/>
          </ac:picMkLst>
        </pc:picChg>
      </pc:sldChg>
      <pc:sldChg chg="modSp mod">
        <pc:chgData name="David Ly (DJPR)" userId="e1110fe0-4210-4c35-b4be-90cf9e8ca094" providerId="ADAL" clId="{8152556D-FD11-4CF8-8181-73940DCE3AB5}" dt="2021-07-02T03:39:46.382" v="107" actId="20577"/>
        <pc:sldMkLst>
          <pc:docMk/>
          <pc:sldMk cId="945573038" sldId="345"/>
        </pc:sldMkLst>
        <pc:spChg chg="mod">
          <ac:chgData name="David Ly (DJPR)" userId="e1110fe0-4210-4c35-b4be-90cf9e8ca094" providerId="ADAL" clId="{8152556D-FD11-4CF8-8181-73940DCE3AB5}" dt="2021-07-02T03:23:17.329" v="78" actId="20577"/>
          <ac:spMkLst>
            <pc:docMk/>
            <pc:sldMk cId="945573038" sldId="345"/>
            <ac:spMk id="6" creationId="{8DF0F362-6826-4C82-A93A-2419D4C7E7CC}"/>
          </ac:spMkLst>
        </pc:spChg>
        <pc:spChg chg="mod">
          <ac:chgData name="David Ly (DJPR)" userId="e1110fe0-4210-4c35-b4be-90cf9e8ca094" providerId="ADAL" clId="{8152556D-FD11-4CF8-8181-73940DCE3AB5}" dt="2021-07-02T03:39:46.382" v="107" actId="20577"/>
          <ac:spMkLst>
            <pc:docMk/>
            <pc:sldMk cId="945573038" sldId="345"/>
            <ac:spMk id="7" creationId="{33A6EDAD-BA59-4AC4-B708-282844F2C753}"/>
          </ac:spMkLst>
        </pc:spChg>
        <pc:spChg chg="mod">
          <ac:chgData name="David Ly (DJPR)" userId="e1110fe0-4210-4c35-b4be-90cf9e8ca094" providerId="ADAL" clId="{8152556D-FD11-4CF8-8181-73940DCE3AB5}" dt="2021-07-02T03:01:39.576" v="1"/>
          <ac:spMkLst>
            <pc:docMk/>
            <pc:sldMk cId="945573038" sldId="345"/>
            <ac:spMk id="11" creationId="{2277AB74-613C-4B1F-ADDA-B3251778BC7F}"/>
          </ac:spMkLst>
        </pc:spChg>
        <pc:graphicFrameChg chg="modGraphic">
          <ac:chgData name="David Ly (DJPR)" userId="e1110fe0-4210-4c35-b4be-90cf9e8ca094" providerId="ADAL" clId="{8152556D-FD11-4CF8-8181-73940DCE3AB5}" dt="2021-07-02T03:24:32.864" v="89"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8152556D-FD11-4CF8-8181-73940DCE3AB5}" dt="2021-07-02T03:28:58.167" v="105" actId="20577"/>
          <ac:graphicFrameMkLst>
            <pc:docMk/>
            <pc:sldMk cId="945573038" sldId="345"/>
            <ac:graphicFrameMk id="22" creationId="{F7C67F88-7677-40D7-B1ED-2D606507565D}"/>
          </ac:graphicFrameMkLst>
        </pc:graphicFrameChg>
      </pc:sldChg>
      <pc:sldChg chg="modSp mod">
        <pc:chgData name="David Ly (DJPR)" userId="e1110fe0-4210-4c35-b4be-90cf9e8ca094" providerId="ADAL" clId="{8152556D-FD11-4CF8-8181-73940DCE3AB5}" dt="2021-07-02T03:08:52.244" v="17" actId="20577"/>
        <pc:sldMkLst>
          <pc:docMk/>
          <pc:sldMk cId="1844906361" sldId="346"/>
        </pc:sldMkLst>
        <pc:spChg chg="mod">
          <ac:chgData name="David Ly (DJPR)" userId="e1110fe0-4210-4c35-b4be-90cf9e8ca094" providerId="ADAL" clId="{8152556D-FD11-4CF8-8181-73940DCE3AB5}" dt="2021-07-02T03:01:39.576" v="1"/>
          <ac:spMkLst>
            <pc:docMk/>
            <pc:sldMk cId="1844906361" sldId="346"/>
            <ac:spMk id="5" creationId="{301F9264-E803-4923-9A20-18A996E3C945}"/>
          </ac:spMkLst>
        </pc:spChg>
        <pc:spChg chg="mod">
          <ac:chgData name="David Ly (DJPR)" userId="e1110fe0-4210-4c35-b4be-90cf9e8ca094" providerId="ADAL" clId="{8152556D-FD11-4CF8-8181-73940DCE3AB5}" dt="2021-07-02T03:08:52.244" v="17" actId="20577"/>
          <ac:spMkLst>
            <pc:docMk/>
            <pc:sldMk cId="1844906361" sldId="346"/>
            <ac:spMk id="10" creationId="{BB3BD7B2-9510-4B27-B083-1D8DE4F00BE3}"/>
          </ac:spMkLst>
        </pc:spChg>
        <pc:graphicFrameChg chg="mod modGraphic">
          <ac:chgData name="David Ly (DJPR)" userId="e1110fe0-4210-4c35-b4be-90cf9e8ca094" providerId="ADAL" clId="{8152556D-FD11-4CF8-8181-73940DCE3AB5}" dt="2021-07-02T03:04:02.687" v="13"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2/07/2021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7/2/2021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7/2/2021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7/2/2021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7/2/2021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Jun 2020 vs Jun 2021:</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727273876"/>
              </p:ext>
            </p:extLst>
          </p:nvPr>
        </p:nvGraphicFramePr>
        <p:xfrm>
          <a:off x="962025" y="1851285"/>
          <a:ext cx="7884433" cy="2948463"/>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67968">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Jun 2020</a:t>
                      </a:r>
                    </a:p>
                  </a:txBody>
                  <a:tcPr marL="76340" marR="76340" marT="38170" marB="38170" anchor="ctr">
                    <a:solidFill>
                      <a:srgbClr val="002060"/>
                    </a:solidFill>
                  </a:tcPr>
                </a:tc>
                <a:tc>
                  <a:txBody>
                    <a:bodyPr/>
                    <a:lstStyle/>
                    <a:p>
                      <a:pPr algn="ctr"/>
                      <a:r>
                        <a:rPr lang="en-AU" sz="1200" dirty="0"/>
                        <a:t>At 30 Jun 2021</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Jun 2020 and compares it with 30 Jun 2021.</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502548866"/>
              </p:ext>
            </p:extLst>
          </p:nvPr>
        </p:nvGraphicFramePr>
        <p:xfrm>
          <a:off x="355224" y="5317084"/>
          <a:ext cx="9053269" cy="1113548"/>
        </p:xfrm>
        <a:graphic>
          <a:graphicData uri="http://schemas.openxmlformats.org/drawingml/2006/table">
            <a:tbl>
              <a:tblPr firstRow="1" firstCol="1" lastCol="1" bandRow="1">
                <a:tableStyleId>{5C22544A-7EE6-4342-B048-85BDC9FD1C3A}</a:tableStyleId>
              </a:tblPr>
              <a:tblGrid>
                <a:gridCol w="1299551">
                  <a:extLst>
                    <a:ext uri="{9D8B030D-6E8A-4147-A177-3AD203B41FA5}">
                      <a16:colId xmlns:a16="http://schemas.microsoft.com/office/drawing/2014/main" val="3295249521"/>
                    </a:ext>
                  </a:extLst>
                </a:gridCol>
                <a:gridCol w="902104">
                  <a:extLst>
                    <a:ext uri="{9D8B030D-6E8A-4147-A177-3AD203B41FA5}">
                      <a16:colId xmlns:a16="http://schemas.microsoft.com/office/drawing/2014/main" val="3199867949"/>
                    </a:ext>
                  </a:extLst>
                </a:gridCol>
                <a:gridCol w="1020273">
                  <a:extLst>
                    <a:ext uri="{9D8B030D-6E8A-4147-A177-3AD203B41FA5}">
                      <a16:colId xmlns:a16="http://schemas.microsoft.com/office/drawing/2014/main" val="2304462212"/>
                    </a:ext>
                  </a:extLst>
                </a:gridCol>
                <a:gridCol w="1020273">
                  <a:extLst>
                    <a:ext uri="{9D8B030D-6E8A-4147-A177-3AD203B41FA5}">
                      <a16:colId xmlns:a16="http://schemas.microsoft.com/office/drawing/2014/main" val="211635787"/>
                    </a:ext>
                  </a:extLst>
                </a:gridCol>
                <a:gridCol w="1020273">
                  <a:extLst>
                    <a:ext uri="{9D8B030D-6E8A-4147-A177-3AD203B41FA5}">
                      <a16:colId xmlns:a16="http://schemas.microsoft.com/office/drawing/2014/main" val="4064855267"/>
                    </a:ext>
                  </a:extLst>
                </a:gridCol>
                <a:gridCol w="1020273">
                  <a:extLst>
                    <a:ext uri="{9D8B030D-6E8A-4147-A177-3AD203B41FA5}">
                      <a16:colId xmlns:a16="http://schemas.microsoft.com/office/drawing/2014/main" val="442981113"/>
                    </a:ext>
                  </a:extLst>
                </a:gridCol>
                <a:gridCol w="1020273">
                  <a:extLst>
                    <a:ext uri="{9D8B030D-6E8A-4147-A177-3AD203B41FA5}">
                      <a16:colId xmlns:a16="http://schemas.microsoft.com/office/drawing/2014/main" val="3345436955"/>
                    </a:ext>
                  </a:extLst>
                </a:gridCol>
                <a:gridCol w="1020273">
                  <a:extLst>
                    <a:ext uri="{9D8B030D-6E8A-4147-A177-3AD203B41FA5}">
                      <a16:colId xmlns:a16="http://schemas.microsoft.com/office/drawing/2014/main" val="2033090969"/>
                    </a:ext>
                  </a:extLst>
                </a:gridCol>
                <a:gridCol w="729976">
                  <a:extLst>
                    <a:ext uri="{9D8B030D-6E8A-4147-A177-3AD203B41FA5}">
                      <a16:colId xmlns:a16="http://schemas.microsoft.com/office/drawing/2014/main" val="172196264"/>
                    </a:ext>
                  </a:extLst>
                </a:gridCol>
              </a:tblGrid>
              <a:tr h="2272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Tuff</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78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7</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19</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07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3</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Jul</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Jun</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2021</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Jul 2020 and the number of applications lodged in Jun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Jul 2020 and those that were finalised in Jun 2021.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3759067068"/>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Jun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5</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5</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017116551"/>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Jul 2020 to Jun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23</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4</a:t>
                      </a:r>
                    </a:p>
                    <a:p>
                      <a:pPr algn="ctr"/>
                      <a:r>
                        <a:rPr lang="en-AU" sz="1000" b="1" dirty="0"/>
                        <a:t>Work Authority</a:t>
                      </a:r>
                    </a:p>
                  </a:txBody>
                  <a:tcPr marL="74295" marR="74295" marT="37148" marB="37148" anchor="ctr"/>
                </a:tc>
                <a:tc gridSpan="2">
                  <a:txBody>
                    <a:bodyPr/>
                    <a:lstStyle/>
                    <a:p>
                      <a:pPr algn="ctr"/>
                      <a:r>
                        <a:rPr lang="en-AU" sz="1000" b="1" dirty="0"/>
                        <a:t>19</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909822118"/>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Jun</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t>3</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880328199"/>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Jul 2020 to Jun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4</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24</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3</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t>19</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27774D43-85B4-408C-84B8-7173B0F76AC0}"/>
              </a:ext>
            </a:extLst>
          </p:cNvPr>
          <p:cNvPicPr>
            <a:picLocks noChangeAspect="1"/>
          </p:cNvPicPr>
          <p:nvPr/>
        </p:nvPicPr>
        <p:blipFill>
          <a:blip r:embed="rId2"/>
          <a:stretch>
            <a:fillRect/>
          </a:stretch>
        </p:blipFill>
        <p:spPr>
          <a:xfrm>
            <a:off x="283059" y="1512790"/>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39</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months: </a:t>
            </a:r>
            <a:r>
              <a:rPr lang="en-AU" sz="1000" b="1" dirty="0"/>
              <a:t>11</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Jul 2020 to Jun 2021</a:t>
            </a:r>
          </a:p>
        </p:txBody>
      </p:sp>
      <p:grpSp>
        <p:nvGrpSpPr>
          <p:cNvPr id="8" name="Group 7"/>
          <p:cNvGrpSpPr/>
          <p:nvPr/>
        </p:nvGrpSpPr>
        <p:grpSpPr>
          <a:xfrm>
            <a:off x="355227" y="2061372"/>
            <a:ext cx="7167098" cy="2047808"/>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82762"/>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last 12 months. A single Work Plan can have had a stage assessed multiple times in the period.</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in the last 12 months</a:t>
              </a:r>
              <a:r>
                <a:rPr lang="en-AU" sz="1000" dirty="0">
                  <a:solidFill>
                    <a:schemeClr val="tx1">
                      <a:lumMod val="85000"/>
                      <a:lumOff val="15000"/>
                    </a:schemeClr>
                  </a:solidFill>
                </a:rPr>
                <a:t>.</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498293931"/>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70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900420487"/>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202</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43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C1A488-D36D-4BB8-9A22-5BBAE0838621}">
  <ds:schemaRefs>
    <ds:schemaRef ds:uri="1970f3ff-c7c3-4b73-8f0c-0bc260d159f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d95fa365-6051-4755-a57a-b1b515a65ccf"/>
    <ds:schemaRef ds:uri="http://www.w3.org/XML/1998/namespace"/>
    <ds:schemaRef ds:uri="http://purl.org/dc/dcmitype/"/>
  </ds:schemaRefs>
</ds:datastoreItem>
</file>

<file path=customXml/itemProps2.xml><?xml version="1.0" encoding="utf-8"?>
<ds:datastoreItem xmlns:ds="http://schemas.openxmlformats.org/officeDocument/2006/customXml" ds:itemID="{12DA17BF-8BBF-4CD0-8CA6-9A09FC4F2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22463</TotalTime>
  <Words>805</Words>
  <Application>Microsoft Office PowerPoint</Application>
  <PresentationFormat>A4 Paper (210x297 mm)</PresentationFormat>
  <Paragraphs>230</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518</cp:revision>
  <cp:lastPrinted>2018-08-15T22:59:59Z</cp:lastPrinted>
  <dcterms:created xsi:type="dcterms:W3CDTF">2018-03-26T01:27:34Z</dcterms:created>
  <dcterms:modified xsi:type="dcterms:W3CDTF">2021-07-02T03:39:54Z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