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26" d="100"/>
          <a:sy n="126" d="100"/>
        </p:scale>
        <p:origin x="642"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83955856-90FA-4210-BF8B-87BA89DA921D}"/>
    <pc:docChg chg="modSld">
      <pc:chgData name="David Ly (DJPR)" userId="e1110fe0-4210-4c35-b4be-90cf9e8ca094" providerId="ADAL" clId="{83955856-90FA-4210-BF8B-87BA89DA921D}" dt="2020-08-04T04:24:20.330" v="18" actId="20577"/>
      <pc:docMkLst>
        <pc:docMk/>
      </pc:docMkLst>
      <pc:sldChg chg="modSp">
        <pc:chgData name="David Ly (DJPR)" userId="e1110fe0-4210-4c35-b4be-90cf9e8ca094" providerId="ADAL" clId="{83955856-90FA-4210-BF8B-87BA89DA921D}" dt="2020-08-04T04:24:20.330" v="18" actId="20577"/>
        <pc:sldMkLst>
          <pc:docMk/>
          <pc:sldMk cId="1844906361" sldId="346"/>
        </pc:sldMkLst>
        <pc:graphicFrameChg chg="modGraphic">
          <ac:chgData name="David Ly (DJPR)" userId="e1110fe0-4210-4c35-b4be-90cf9e8ca094" providerId="ADAL" clId="{83955856-90FA-4210-BF8B-87BA89DA921D}" dt="2020-08-04T04:24:20.330" v="18" actId="20577"/>
          <ac:graphicFrameMkLst>
            <pc:docMk/>
            <pc:sldMk cId="1844906361" sldId="346"/>
            <ac:graphicFrameMk id="4" creationId="{ED572ADA-5DB2-4B2A-A422-0624477F2EC2}"/>
          </ac:graphicFrameMkLst>
        </pc:graphicFrameChg>
      </pc:sldChg>
    </pc:docChg>
  </pc:docChgLst>
  <pc:docChgLst>
    <pc:chgData name="David Ly (DJPR)" userId="e1110fe0-4210-4c35-b4be-90cf9e8ca094" providerId="ADAL" clId="{5338CDF3-B591-4F29-A44A-9EFAED6440D1}"/>
    <pc:docChg chg="modSld">
      <pc:chgData name="David Ly (DJPR)" userId="e1110fe0-4210-4c35-b4be-90cf9e8ca094" providerId="ADAL" clId="{5338CDF3-B591-4F29-A44A-9EFAED6440D1}" dt="2020-08-05T00:24:32.180" v="17" actId="20577"/>
      <pc:docMkLst>
        <pc:docMk/>
      </pc:docMkLst>
      <pc:sldChg chg="modSp">
        <pc:chgData name="David Ly (DJPR)" userId="e1110fe0-4210-4c35-b4be-90cf9e8ca094" providerId="ADAL" clId="{5338CDF3-B591-4F29-A44A-9EFAED6440D1}" dt="2020-08-05T00:24:32.180" v="17" actId="20577"/>
        <pc:sldMkLst>
          <pc:docMk/>
          <pc:sldMk cId="1844906361" sldId="346"/>
        </pc:sldMkLst>
        <pc:graphicFrameChg chg="modGraphic">
          <ac:chgData name="David Ly (DJPR)" userId="e1110fe0-4210-4c35-b4be-90cf9e8ca094" providerId="ADAL" clId="{5338CDF3-B591-4F29-A44A-9EFAED6440D1}" dt="2020-08-05T00:24:32.180" v="17"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5/08/2020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53538189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Jun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Jun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142</a:t>
                      </a:r>
                    </a:p>
                  </a:txBody>
                  <a:tcPr marL="76340" marR="76340" marT="46979" marB="46979" anchor="ctr">
                    <a:solidFill>
                      <a:schemeClr val="accent5"/>
                    </a:solidFill>
                  </a:tcPr>
                </a:tc>
                <a:tc>
                  <a:txBody>
                    <a:bodyPr/>
                    <a:lstStyle/>
                    <a:p>
                      <a:pPr algn="ctr"/>
                      <a:r>
                        <a:rPr lang="en-AU" sz="1200" b="1" dirty="0">
                          <a:solidFill>
                            <a:schemeClr val="tx1"/>
                          </a:solidFill>
                        </a:rPr>
                        <a:t>108</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333</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240</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446</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253</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227</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80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219</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23</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Jun 2019 vs Jun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Jun 2019 and compares it with 30 Jun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409478319"/>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Jun</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14</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376113761"/>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Jul 2019 to Jun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358</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282</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20</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226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36867527"/>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Jun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50</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30</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15</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5</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45575612"/>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Jul 2019 to Jun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435</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154</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257</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509743840"/>
              </p:ext>
            </p:extLst>
          </p:nvPr>
        </p:nvGraphicFramePr>
        <p:xfrm>
          <a:off x="348171" y="5107091"/>
          <a:ext cx="9071877" cy="1292053"/>
        </p:xfrm>
        <a:graphic>
          <a:graphicData uri="http://schemas.openxmlformats.org/drawingml/2006/table">
            <a:tbl>
              <a:tblPr firstRow="1" firstCol="1" bandRow="1">
                <a:tableStyleId>{7DF18680-E054-41AD-8BC1-D1AEF772440D}</a:tableStyleId>
              </a:tblPr>
              <a:tblGrid>
                <a:gridCol w="1022910">
                  <a:extLst>
                    <a:ext uri="{9D8B030D-6E8A-4147-A177-3AD203B41FA5}">
                      <a16:colId xmlns:a16="http://schemas.microsoft.com/office/drawing/2014/main" val="3295249521"/>
                    </a:ext>
                  </a:extLst>
                </a:gridCol>
                <a:gridCol w="586292">
                  <a:extLst>
                    <a:ext uri="{9D8B030D-6E8A-4147-A177-3AD203B41FA5}">
                      <a16:colId xmlns:a16="http://schemas.microsoft.com/office/drawing/2014/main" val="1025019330"/>
                    </a:ext>
                  </a:extLst>
                </a:gridCol>
                <a:gridCol w="1030685">
                  <a:extLst>
                    <a:ext uri="{9D8B030D-6E8A-4147-A177-3AD203B41FA5}">
                      <a16:colId xmlns:a16="http://schemas.microsoft.com/office/drawing/2014/main" val="2811748536"/>
                    </a:ext>
                  </a:extLst>
                </a:gridCol>
                <a:gridCol w="811099">
                  <a:extLst>
                    <a:ext uri="{9D8B030D-6E8A-4147-A177-3AD203B41FA5}">
                      <a16:colId xmlns:a16="http://schemas.microsoft.com/office/drawing/2014/main" val="932512549"/>
                    </a:ext>
                  </a:extLst>
                </a:gridCol>
                <a:gridCol w="811099">
                  <a:extLst>
                    <a:ext uri="{9D8B030D-6E8A-4147-A177-3AD203B41FA5}">
                      <a16:colId xmlns:a16="http://schemas.microsoft.com/office/drawing/2014/main" val="718419010"/>
                    </a:ext>
                  </a:extLst>
                </a:gridCol>
                <a:gridCol w="751020">
                  <a:extLst>
                    <a:ext uri="{9D8B030D-6E8A-4147-A177-3AD203B41FA5}">
                      <a16:colId xmlns:a16="http://schemas.microsoft.com/office/drawing/2014/main" val="1078895545"/>
                    </a:ext>
                  </a:extLst>
                </a:gridCol>
                <a:gridCol w="811129">
                  <a:extLst>
                    <a:ext uri="{9D8B030D-6E8A-4147-A177-3AD203B41FA5}">
                      <a16:colId xmlns:a16="http://schemas.microsoft.com/office/drawing/2014/main" val="3124308204"/>
                    </a:ext>
                  </a:extLst>
                </a:gridCol>
                <a:gridCol w="702699">
                  <a:extLst>
                    <a:ext uri="{9D8B030D-6E8A-4147-A177-3AD203B41FA5}">
                      <a16:colId xmlns:a16="http://schemas.microsoft.com/office/drawing/2014/main" val="198735558"/>
                    </a:ext>
                  </a:extLst>
                </a:gridCol>
                <a:gridCol w="646575">
                  <a:extLst>
                    <a:ext uri="{9D8B030D-6E8A-4147-A177-3AD203B41FA5}">
                      <a16:colId xmlns:a16="http://schemas.microsoft.com/office/drawing/2014/main" val="1203294266"/>
                    </a:ext>
                  </a:extLst>
                </a:gridCol>
                <a:gridCol w="646575">
                  <a:extLst>
                    <a:ext uri="{9D8B030D-6E8A-4147-A177-3AD203B41FA5}">
                      <a16:colId xmlns:a16="http://schemas.microsoft.com/office/drawing/2014/main" val="2537759633"/>
                    </a:ext>
                  </a:extLst>
                </a:gridCol>
                <a:gridCol w="690110">
                  <a:extLst>
                    <a:ext uri="{9D8B030D-6E8A-4147-A177-3AD203B41FA5}">
                      <a16:colId xmlns:a16="http://schemas.microsoft.com/office/drawing/2014/main" val="2933909469"/>
                    </a:ext>
                  </a:extLst>
                </a:gridCol>
                <a:gridCol w="561684">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47</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14</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Jul 2019 to Jun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Jul 2019 and the number lodged in Jun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Jul 2019 and those that were finalised in Jun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2786DC1C-9DFC-4319-98A9-55391C9DD242}"/>
              </a:ext>
            </a:extLst>
          </p:cNvPr>
          <p:cNvPicPr>
            <a:picLocks noChangeAspect="1"/>
          </p:cNvPicPr>
          <p:nvPr/>
        </p:nvPicPr>
        <p:blipFill>
          <a:blip r:embed="rId2"/>
          <a:stretch>
            <a:fillRect/>
          </a:stretch>
        </p:blipFill>
        <p:spPr>
          <a:xfrm>
            <a:off x="133694" y="145420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15</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21</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41500616"/>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416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95542325"/>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Jul 2019 to Jun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Jul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Jul 2019 </a:t>
              </a:r>
              <a:r>
                <a:rPr lang="en-AU" sz="1000" dirty="0">
                  <a:solidFill>
                    <a:schemeClr val="tx1"/>
                  </a:solidFill>
                </a:rPr>
                <a:t>to Jun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customXml/itemProps3.xml><?xml version="1.0" encoding="utf-8"?>
<ds:datastoreItem xmlns:ds="http://schemas.openxmlformats.org/officeDocument/2006/customXml" ds:itemID="{41C71D59-7CC3-4059-ADF1-D55CD6085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22261</TotalTime>
  <Words>910</Words>
  <Application>Microsoft Office PowerPoint</Application>
  <PresentationFormat>A4 Paper (210x297 mm)</PresentationFormat>
  <Paragraphs>290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2020-08-05T00:24:41Z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